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89" r:id="rId2"/>
    <p:sldId id="256" r:id="rId3"/>
    <p:sldId id="297" r:id="rId4"/>
    <p:sldId id="298" r:id="rId5"/>
    <p:sldId id="257" r:id="rId6"/>
    <p:sldId id="269" r:id="rId7"/>
    <p:sldId id="262" r:id="rId8"/>
    <p:sldId id="292" r:id="rId9"/>
    <p:sldId id="276" r:id="rId10"/>
    <p:sldId id="293" r:id="rId11"/>
    <p:sldId id="273" r:id="rId12"/>
    <p:sldId id="291" r:id="rId13"/>
    <p:sldId id="261" r:id="rId14"/>
    <p:sldId id="259" r:id="rId15"/>
    <p:sldId id="280" r:id="rId16"/>
    <p:sldId id="282" r:id="rId17"/>
    <p:sldId id="264" r:id="rId18"/>
    <p:sldId id="260" r:id="rId19"/>
    <p:sldId id="294" r:id="rId20"/>
    <p:sldId id="299" r:id="rId21"/>
    <p:sldId id="296" r:id="rId22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6F6"/>
    <a:srgbClr val="E6E6E6"/>
    <a:srgbClr val="FFF3F3"/>
    <a:srgbClr val="9B0C21"/>
    <a:srgbClr val="1D9BF0"/>
    <a:srgbClr val="DE0500"/>
    <a:srgbClr val="1C918B"/>
    <a:srgbClr val="BC5653"/>
    <a:srgbClr val="FFEFE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C6A90B-8262-4B2A-B6C2-840354538934}">
  <a:tblStyle styleId="{ABC6A90B-8262-4B2A-B6C2-8403545389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95" d="100"/>
          <a:sy n="95" d="100"/>
        </p:scale>
        <p:origin x="4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audio1.wav>
</file>

<file path=ppt/media/audio2.wav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gef0c9eee94_0_1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" name="Google Shape;2761;gef0c9eee94_0_1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900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ef0c9eee9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ef0c9eee9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4865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ef0c9eee94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ef0c9eee94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ef0c9eee9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ef0c9eee9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146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eea67f8950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eea67f8950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ea67f8950_0_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ea67f8950_0_1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gef0c9eee94_0_1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" name="Google Shape;2326;gef0c9eee94_0_1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Google Shape;2462;gef0c9eee94_0_1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3" name="Google Shape;2463;gef0c9eee94_0_1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ea67f8950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ea67f8950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eea67f8950_0_1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eea67f8950_0_1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ef0c9eee94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ef0c9eee94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16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47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ea67f8950_0_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eea67f8950_0_1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20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93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4444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ea67f8950_0_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ea67f8950_0_1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ef0c9eee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ef0c9eee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eea67f8950_0_1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eea67f8950_0_1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gef0c9eee94_0_1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1" name="Google Shape;2571;gef0c9eee94_0_1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500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ef0c9eee94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ef0c9eee94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72100" y="1477700"/>
            <a:ext cx="3914700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72100" y="3183700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3F3">
            <a:alpha val="75686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3" Type="http://schemas.openxmlformats.org/officeDocument/2006/relationships/audio" Target="../media/media1.m4a"/><Relationship Id="rId7" Type="http://schemas.openxmlformats.org/officeDocument/2006/relationships/slide" Target="slide2.xml"/><Relationship Id="rId2" Type="http://schemas.microsoft.com/office/2007/relationships/media" Target="../media/media1.m4a"/><Relationship Id="rId1" Type="http://schemas.openxmlformats.org/officeDocument/2006/relationships/tags" Target="../tags/tag2.xml"/><Relationship Id="rId6" Type="http://schemas.openxmlformats.org/officeDocument/2006/relationships/audio" Target="../media/audio1.wav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slide" Target="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6" Type="http://schemas.openxmlformats.org/officeDocument/2006/relationships/audio" Target="../media/audio2.wav"/><Relationship Id="rId5" Type="http://schemas.openxmlformats.org/officeDocument/2006/relationships/slide" Target="slide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6" Type="http://schemas.openxmlformats.org/officeDocument/2006/relationships/slide" Target="slide12.xml"/><Relationship Id="rId5" Type="http://schemas.openxmlformats.org/officeDocument/2006/relationships/audio" Target="../media/audio2.wav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slide" Target="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audio" Target="../media/audio2.wav"/><Relationship Id="rId5" Type="http://schemas.openxmlformats.org/officeDocument/2006/relationships/slide" Target="slide13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Relationship Id="rId6" Type="http://schemas.openxmlformats.org/officeDocument/2006/relationships/slide" Target="slide12.xml"/><Relationship Id="rId5" Type="http://schemas.openxmlformats.org/officeDocument/2006/relationships/audio" Target="../media/audio2.wav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Relationship Id="rId6" Type="http://schemas.openxmlformats.org/officeDocument/2006/relationships/slide" Target="slide13.xml"/><Relationship Id="rId5" Type="http://schemas.openxmlformats.org/officeDocument/2006/relationships/audio" Target="../media/audio2.wav"/><Relationship Id="rId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Relationship Id="rId6" Type="http://schemas.openxmlformats.org/officeDocument/2006/relationships/slide" Target="slide14.xml"/><Relationship Id="rId5" Type="http://schemas.openxmlformats.org/officeDocument/2006/relationships/audio" Target="../media/audio2.wav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slide" Target="slide15.xml"/><Relationship Id="rId4" Type="http://schemas.openxmlformats.org/officeDocument/2006/relationships/image" Target="../media/image11.png"/><Relationship Id="rId9" Type="http://schemas.openxmlformats.org/officeDocument/2006/relationships/audio" Target="../media/audio2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slide" Target="slide1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6" Type="http://schemas.openxmlformats.org/officeDocument/2006/relationships/audio" Target="../media/audio2.wav"/><Relationship Id="rId5" Type="http://schemas.openxmlformats.org/officeDocument/2006/relationships/slide" Target="slide18.xml"/><Relationship Id="rId4" Type="http://schemas.openxmlformats.org/officeDocument/2006/relationships/hyperlink" Target="http://turnbackhoax.id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slide" Target="slide17.xml"/><Relationship Id="rId5" Type="http://schemas.openxmlformats.org/officeDocument/2006/relationships/audio" Target="../media/audio2.wav"/><Relationship Id="rId4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3" Type="http://schemas.openxmlformats.org/officeDocument/2006/relationships/video" Target="../media/media2.mp4"/><Relationship Id="rId7" Type="http://schemas.openxmlformats.org/officeDocument/2006/relationships/slide" Target="slide5.xml"/><Relationship Id="rId2" Type="http://schemas.microsoft.com/office/2007/relationships/media" Target="../media/media2.mp4"/><Relationship Id="rId1" Type="http://schemas.openxmlformats.org/officeDocument/2006/relationships/tags" Target="../tags/tag20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5.xml"/><Relationship Id="rId9" Type="http://schemas.openxmlformats.org/officeDocument/2006/relationships/slide" Target="slide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4.png"/><Relationship Id="rId18" Type="http://schemas.openxmlformats.org/officeDocument/2006/relationships/image" Target="../media/image1.png"/><Relationship Id="rId3" Type="http://schemas.openxmlformats.org/officeDocument/2006/relationships/audio" Target="../media/media1.m4a"/><Relationship Id="rId7" Type="http://schemas.openxmlformats.org/officeDocument/2006/relationships/audio" Target="../media/audio2.wav"/><Relationship Id="rId12" Type="http://schemas.openxmlformats.org/officeDocument/2006/relationships/slide" Target="slide3.xml"/><Relationship Id="rId17" Type="http://schemas.microsoft.com/office/2007/relationships/hdphoto" Target="../media/hdphoto3.wdp"/><Relationship Id="rId2" Type="http://schemas.microsoft.com/office/2007/relationships/media" Target="../media/media1.m4a"/><Relationship Id="rId16" Type="http://schemas.openxmlformats.org/officeDocument/2006/relationships/image" Target="../media/image5.png"/><Relationship Id="rId1" Type="http://schemas.openxmlformats.org/officeDocument/2006/relationships/tags" Target="../tags/tag3.xml"/><Relationship Id="rId6" Type="http://schemas.openxmlformats.org/officeDocument/2006/relationships/slide" Target="slide5.xml"/><Relationship Id="rId11" Type="http://schemas.openxmlformats.org/officeDocument/2006/relationships/slide" Target="slide20.xml"/><Relationship Id="rId5" Type="http://schemas.openxmlformats.org/officeDocument/2006/relationships/notesSlide" Target="../notesSlides/notesSlide2.xml"/><Relationship Id="rId15" Type="http://schemas.openxmlformats.org/officeDocument/2006/relationships/slide" Target="slide4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Relationship Id="rId1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2.xml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4.png"/><Relationship Id="rId12" Type="http://schemas.openxmlformats.org/officeDocument/2006/relationships/slide" Target="slide21.xml"/><Relationship Id="rId2" Type="http://schemas.openxmlformats.org/officeDocument/2006/relationships/slideLayout" Target="../slideLayouts/slideLayout1.xml"/><Relationship Id="rId16" Type="http://schemas.microsoft.com/office/2007/relationships/hdphoto" Target="../media/hdphoto1.wdp"/><Relationship Id="rId1" Type="http://schemas.openxmlformats.org/officeDocument/2006/relationships/tags" Target="../tags/tag21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2.xml"/><Relationship Id="rId6" Type="http://schemas.openxmlformats.org/officeDocument/2006/relationships/audio" Target="../media/audio2.wav"/><Relationship Id="rId5" Type="http://schemas.openxmlformats.org/officeDocument/2006/relationships/slide" Target="slide5.xml"/><Relationship Id="rId4" Type="http://schemas.openxmlformats.org/officeDocument/2006/relationships/hyperlink" Target="https://quizizz.com/admin/quiz/6390b6264dbcc5001d08d6a2?source=quiz_share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19.xml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12" Type="http://schemas.openxmlformats.org/officeDocument/2006/relationships/slide" Target="slide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3.png"/><Relationship Id="rId1" Type="http://schemas.openxmlformats.org/officeDocument/2006/relationships/tags" Target="../tags/tag4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19.xml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12" Type="http://schemas.openxmlformats.org/officeDocument/2006/relationships/slide" Target="slide2.xml"/><Relationship Id="rId2" Type="http://schemas.openxmlformats.org/officeDocument/2006/relationships/slideLayout" Target="../slideLayouts/slideLayout1.xml"/><Relationship Id="rId16" Type="http://schemas.microsoft.com/office/2007/relationships/hdphoto" Target="../media/hdphoto1.wdp"/><Relationship Id="rId1" Type="http://schemas.openxmlformats.org/officeDocument/2006/relationships/tags" Target="../tags/tag5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slide" Target="slide2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slide" Target="slide2.xml"/><Relationship Id="rId5" Type="http://schemas.openxmlformats.org/officeDocument/2006/relationships/audio" Target="../media/audio2.wav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9.xml"/><Relationship Id="rId3" Type="http://schemas.openxmlformats.org/officeDocument/2006/relationships/notesSlide" Target="../notesSlides/notesSlide6.xml"/><Relationship Id="rId7" Type="http://schemas.openxmlformats.org/officeDocument/2006/relationships/slide" Target="slide9.xml"/><Relationship Id="rId12" Type="http://schemas.openxmlformats.org/officeDocument/2006/relationships/slide" Target="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6" Type="http://schemas.openxmlformats.org/officeDocument/2006/relationships/slide" Target="slide7.xml"/><Relationship Id="rId11" Type="http://schemas.openxmlformats.org/officeDocument/2006/relationships/slide" Target="slide17.xml"/><Relationship Id="rId5" Type="http://schemas.openxmlformats.org/officeDocument/2006/relationships/audio" Target="../media/audio2.wav"/><Relationship Id="rId10" Type="http://schemas.openxmlformats.org/officeDocument/2006/relationships/slide" Target="slide13.xml"/><Relationship Id="rId4" Type="http://schemas.openxmlformats.org/officeDocument/2006/relationships/slide" Target="slide5.xml"/><Relationship Id="rId9" Type="http://schemas.openxmlformats.org/officeDocument/2006/relationships/slide" Target="slide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6" Type="http://schemas.openxmlformats.org/officeDocument/2006/relationships/slide" Target="slide6.xml"/><Relationship Id="rId5" Type="http://schemas.openxmlformats.org/officeDocument/2006/relationships/audio" Target="../media/audio2.wav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notesSlide" Target="../notesSlides/notesSlide8.xml"/><Relationship Id="rId7" Type="http://schemas.openxmlformats.org/officeDocument/2006/relationships/audio" Target="../media/audio2.wav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6" Type="http://schemas.openxmlformats.org/officeDocument/2006/relationships/slide" Target="slide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Relationship Id="rId6" Type="http://schemas.openxmlformats.org/officeDocument/2006/relationships/slide" Target="slide8.xml"/><Relationship Id="rId5" Type="http://schemas.openxmlformats.org/officeDocument/2006/relationships/audio" Target="../media/audio2.wav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F4487D-F235-4A87-86A5-2B0F371645DC}"/>
              </a:ext>
            </a:extLst>
          </p:cNvPr>
          <p:cNvGrpSpPr/>
          <p:nvPr/>
        </p:nvGrpSpPr>
        <p:grpSpPr>
          <a:xfrm>
            <a:off x="2588636" y="988156"/>
            <a:ext cx="3800925" cy="2489163"/>
            <a:chOff x="2671537" y="796677"/>
            <a:chExt cx="3800925" cy="2489163"/>
          </a:xfrm>
        </p:grpSpPr>
        <p:grpSp>
          <p:nvGrpSpPr>
            <p:cNvPr id="2773" name="Google Shape;2773;p45"/>
            <p:cNvGrpSpPr/>
            <p:nvPr/>
          </p:nvGrpSpPr>
          <p:grpSpPr>
            <a:xfrm>
              <a:off x="2881215" y="796677"/>
              <a:ext cx="980967" cy="1232081"/>
              <a:chOff x="4938287" y="1268099"/>
              <a:chExt cx="1260073" cy="1582634"/>
            </a:xfrm>
          </p:grpSpPr>
          <p:sp>
            <p:nvSpPr>
              <p:cNvPr id="2774" name="Google Shape;2774;p45"/>
              <p:cNvSpPr/>
              <p:nvPr/>
            </p:nvSpPr>
            <p:spPr>
              <a:xfrm>
                <a:off x="4938287" y="1268099"/>
                <a:ext cx="1168401" cy="1582634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11034" extrusionOk="0">
                    <a:moveTo>
                      <a:pt x="578" y="1"/>
                    </a:moveTo>
                    <a:cubicBezTo>
                      <a:pt x="259" y="1"/>
                      <a:pt x="0" y="259"/>
                      <a:pt x="0" y="578"/>
                    </a:cubicBezTo>
                    <a:lnTo>
                      <a:pt x="0" y="10456"/>
                    </a:lnTo>
                    <a:cubicBezTo>
                      <a:pt x="0" y="10775"/>
                      <a:pt x="259" y="11033"/>
                      <a:pt x="578" y="11033"/>
                    </a:cubicBezTo>
                    <a:lnTo>
                      <a:pt x="7568" y="11033"/>
                    </a:lnTo>
                    <a:cubicBezTo>
                      <a:pt x="7887" y="11033"/>
                      <a:pt x="8146" y="10775"/>
                      <a:pt x="8146" y="10456"/>
                    </a:cubicBezTo>
                    <a:lnTo>
                      <a:pt x="8146" y="578"/>
                    </a:lnTo>
                    <a:cubicBezTo>
                      <a:pt x="8146" y="259"/>
                      <a:pt x="7887" y="1"/>
                      <a:pt x="7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5"/>
              <p:cNvSpPr/>
              <p:nvPr/>
            </p:nvSpPr>
            <p:spPr>
              <a:xfrm>
                <a:off x="6048473" y="1864644"/>
                <a:ext cx="149887" cy="19263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343" extrusionOk="0">
                    <a:moveTo>
                      <a:pt x="112" y="1"/>
                    </a:moveTo>
                    <a:lnTo>
                      <a:pt x="1" y="1161"/>
                    </a:lnTo>
                    <a:lnTo>
                      <a:pt x="1044" y="1343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5"/>
              <p:cNvSpPr/>
              <p:nvPr/>
            </p:nvSpPr>
            <p:spPr>
              <a:xfrm>
                <a:off x="5037831" y="2382729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41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41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5"/>
              <p:cNvSpPr/>
              <p:nvPr/>
            </p:nvSpPr>
            <p:spPr>
              <a:xfrm>
                <a:off x="5037831" y="2430636"/>
                <a:ext cx="97003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2" extrusionOk="0">
                    <a:moveTo>
                      <a:pt x="86" y="1"/>
                    </a:moveTo>
                    <a:cubicBezTo>
                      <a:pt x="36" y="1"/>
                      <a:pt x="0" y="21"/>
                      <a:pt x="0" y="41"/>
                    </a:cubicBezTo>
                    <a:cubicBezTo>
                      <a:pt x="0" y="61"/>
                      <a:pt x="36" y="82"/>
                      <a:pt x="86" y="82"/>
                    </a:cubicBezTo>
                    <a:lnTo>
                      <a:pt x="6677" y="82"/>
                    </a:lnTo>
                    <a:cubicBezTo>
                      <a:pt x="6722" y="82"/>
                      <a:pt x="6763" y="61"/>
                      <a:pt x="6763" y="41"/>
                    </a:cubicBezTo>
                    <a:cubicBezTo>
                      <a:pt x="6763" y="21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5"/>
              <p:cNvSpPr/>
              <p:nvPr/>
            </p:nvSpPr>
            <p:spPr>
              <a:xfrm>
                <a:off x="5037831" y="2479261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36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36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5"/>
              <p:cNvSpPr/>
              <p:nvPr/>
            </p:nvSpPr>
            <p:spPr>
              <a:xfrm>
                <a:off x="5037831" y="2527311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41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41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5"/>
              <p:cNvSpPr/>
              <p:nvPr/>
            </p:nvSpPr>
            <p:spPr>
              <a:xfrm>
                <a:off x="5037831" y="2575218"/>
                <a:ext cx="97003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2" extrusionOk="0">
                    <a:moveTo>
                      <a:pt x="86" y="1"/>
                    </a:moveTo>
                    <a:cubicBezTo>
                      <a:pt x="36" y="1"/>
                      <a:pt x="0" y="21"/>
                      <a:pt x="0" y="41"/>
                    </a:cubicBezTo>
                    <a:cubicBezTo>
                      <a:pt x="0" y="61"/>
                      <a:pt x="36" y="82"/>
                      <a:pt x="86" y="82"/>
                    </a:cubicBezTo>
                    <a:lnTo>
                      <a:pt x="6677" y="82"/>
                    </a:lnTo>
                    <a:cubicBezTo>
                      <a:pt x="6722" y="82"/>
                      <a:pt x="6763" y="61"/>
                      <a:pt x="6763" y="41"/>
                    </a:cubicBezTo>
                    <a:cubicBezTo>
                      <a:pt x="6763" y="21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5"/>
              <p:cNvSpPr/>
              <p:nvPr/>
            </p:nvSpPr>
            <p:spPr>
              <a:xfrm>
                <a:off x="5037831" y="2623986"/>
                <a:ext cx="970034" cy="1090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6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35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35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5"/>
              <p:cNvSpPr/>
              <p:nvPr/>
            </p:nvSpPr>
            <p:spPr>
              <a:xfrm>
                <a:off x="5037831" y="2676196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41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41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5"/>
              <p:cNvSpPr/>
              <p:nvPr/>
            </p:nvSpPr>
            <p:spPr>
              <a:xfrm>
                <a:off x="5037831" y="2734287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36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36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5"/>
              <p:cNvSpPr/>
              <p:nvPr/>
            </p:nvSpPr>
            <p:spPr>
              <a:xfrm>
                <a:off x="5037831" y="1611768"/>
                <a:ext cx="970034" cy="638848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4454" extrusionOk="0">
                    <a:moveTo>
                      <a:pt x="289" y="1"/>
                    </a:moveTo>
                    <a:cubicBezTo>
                      <a:pt x="132" y="1"/>
                      <a:pt x="0" y="132"/>
                      <a:pt x="0" y="289"/>
                    </a:cubicBezTo>
                    <a:lnTo>
                      <a:pt x="0" y="4160"/>
                    </a:lnTo>
                    <a:cubicBezTo>
                      <a:pt x="0" y="4322"/>
                      <a:pt x="132" y="4453"/>
                      <a:pt x="289" y="4453"/>
                    </a:cubicBezTo>
                    <a:lnTo>
                      <a:pt x="6474" y="4453"/>
                    </a:lnTo>
                    <a:cubicBezTo>
                      <a:pt x="6631" y="4453"/>
                      <a:pt x="6763" y="4322"/>
                      <a:pt x="6763" y="4160"/>
                    </a:cubicBezTo>
                    <a:lnTo>
                      <a:pt x="6763" y="289"/>
                    </a:lnTo>
                    <a:cubicBezTo>
                      <a:pt x="6763" y="132"/>
                      <a:pt x="6631" y="1"/>
                      <a:pt x="64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5"/>
              <p:cNvSpPr/>
              <p:nvPr/>
            </p:nvSpPr>
            <p:spPr>
              <a:xfrm>
                <a:off x="5409758" y="1816736"/>
                <a:ext cx="226193" cy="19693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373" extrusionOk="0">
                    <a:moveTo>
                      <a:pt x="1" y="0"/>
                    </a:moveTo>
                    <a:lnTo>
                      <a:pt x="1" y="1373"/>
                    </a:lnTo>
                    <a:lnTo>
                      <a:pt x="1576" y="6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5"/>
              <p:cNvSpPr/>
              <p:nvPr/>
            </p:nvSpPr>
            <p:spPr>
              <a:xfrm>
                <a:off x="5124322" y="1358176"/>
                <a:ext cx="69852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94" extrusionOk="0">
                    <a:moveTo>
                      <a:pt x="233" y="107"/>
                    </a:moveTo>
                    <a:cubicBezTo>
                      <a:pt x="258" y="107"/>
                      <a:pt x="279" y="112"/>
                      <a:pt x="289" y="122"/>
                    </a:cubicBezTo>
                    <a:cubicBezTo>
                      <a:pt x="304" y="133"/>
                      <a:pt x="309" y="148"/>
                      <a:pt x="309" y="168"/>
                    </a:cubicBezTo>
                    <a:cubicBezTo>
                      <a:pt x="309" y="188"/>
                      <a:pt x="304" y="203"/>
                      <a:pt x="289" y="214"/>
                    </a:cubicBezTo>
                    <a:cubicBezTo>
                      <a:pt x="279" y="229"/>
                      <a:pt x="258" y="234"/>
                      <a:pt x="233" y="234"/>
                    </a:cubicBezTo>
                    <a:lnTo>
                      <a:pt x="152" y="234"/>
                    </a:lnTo>
                    <a:lnTo>
                      <a:pt x="152" y="107"/>
                    </a:lnTo>
                    <a:close/>
                    <a:moveTo>
                      <a:pt x="238" y="335"/>
                    </a:moveTo>
                    <a:cubicBezTo>
                      <a:pt x="269" y="335"/>
                      <a:pt x="294" y="340"/>
                      <a:pt x="309" y="355"/>
                    </a:cubicBezTo>
                    <a:cubicBezTo>
                      <a:pt x="324" y="366"/>
                      <a:pt x="329" y="386"/>
                      <a:pt x="329" y="411"/>
                    </a:cubicBezTo>
                    <a:cubicBezTo>
                      <a:pt x="329" y="436"/>
                      <a:pt x="324" y="457"/>
                      <a:pt x="309" y="472"/>
                    </a:cubicBezTo>
                    <a:cubicBezTo>
                      <a:pt x="294" y="482"/>
                      <a:pt x="269" y="487"/>
                      <a:pt x="238" y="487"/>
                    </a:cubicBezTo>
                    <a:lnTo>
                      <a:pt x="152" y="487"/>
                    </a:lnTo>
                    <a:lnTo>
                      <a:pt x="152" y="335"/>
                    </a:lnTo>
                    <a:close/>
                    <a:moveTo>
                      <a:pt x="0" y="1"/>
                    </a:moveTo>
                    <a:lnTo>
                      <a:pt x="0" y="593"/>
                    </a:lnTo>
                    <a:lnTo>
                      <a:pt x="253" y="593"/>
                    </a:lnTo>
                    <a:cubicBezTo>
                      <a:pt x="329" y="593"/>
                      <a:pt x="390" y="578"/>
                      <a:pt x="426" y="553"/>
                    </a:cubicBezTo>
                    <a:cubicBezTo>
                      <a:pt x="466" y="523"/>
                      <a:pt x="486" y="482"/>
                      <a:pt x="486" y="426"/>
                    </a:cubicBezTo>
                    <a:cubicBezTo>
                      <a:pt x="486" y="386"/>
                      <a:pt x="476" y="355"/>
                      <a:pt x="456" y="330"/>
                    </a:cubicBezTo>
                    <a:cubicBezTo>
                      <a:pt x="441" y="305"/>
                      <a:pt x="415" y="284"/>
                      <a:pt x="380" y="279"/>
                    </a:cubicBezTo>
                    <a:cubicBezTo>
                      <a:pt x="405" y="269"/>
                      <a:pt x="426" y="254"/>
                      <a:pt x="441" y="234"/>
                    </a:cubicBezTo>
                    <a:cubicBezTo>
                      <a:pt x="451" y="214"/>
                      <a:pt x="461" y="188"/>
                      <a:pt x="461" y="158"/>
                    </a:cubicBezTo>
                    <a:cubicBezTo>
                      <a:pt x="461" y="107"/>
                      <a:pt x="441" y="67"/>
                      <a:pt x="405" y="41"/>
                    </a:cubicBezTo>
                    <a:cubicBezTo>
                      <a:pt x="370" y="16"/>
                      <a:pt x="309" y="1"/>
                      <a:pt x="22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5"/>
              <p:cNvSpPr/>
              <p:nvPr/>
            </p:nvSpPr>
            <p:spPr>
              <a:xfrm>
                <a:off x="5186717" y="1358176"/>
                <a:ext cx="76450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94" extrusionOk="0">
                    <a:moveTo>
                      <a:pt x="219" y="112"/>
                    </a:moveTo>
                    <a:cubicBezTo>
                      <a:pt x="249" y="112"/>
                      <a:pt x="274" y="117"/>
                      <a:pt x="284" y="133"/>
                    </a:cubicBezTo>
                    <a:cubicBezTo>
                      <a:pt x="300" y="143"/>
                      <a:pt x="310" y="163"/>
                      <a:pt x="310" y="188"/>
                    </a:cubicBezTo>
                    <a:cubicBezTo>
                      <a:pt x="310" y="214"/>
                      <a:pt x="300" y="234"/>
                      <a:pt x="284" y="249"/>
                    </a:cubicBezTo>
                    <a:cubicBezTo>
                      <a:pt x="274" y="259"/>
                      <a:pt x="249" y="264"/>
                      <a:pt x="219" y="264"/>
                    </a:cubicBezTo>
                    <a:lnTo>
                      <a:pt x="153" y="264"/>
                    </a:lnTo>
                    <a:lnTo>
                      <a:pt x="153" y="112"/>
                    </a:lnTo>
                    <a:close/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371"/>
                    </a:lnTo>
                    <a:lnTo>
                      <a:pt x="198" y="371"/>
                    </a:lnTo>
                    <a:cubicBezTo>
                      <a:pt x="224" y="371"/>
                      <a:pt x="244" y="376"/>
                      <a:pt x="254" y="386"/>
                    </a:cubicBezTo>
                    <a:cubicBezTo>
                      <a:pt x="269" y="396"/>
                      <a:pt x="284" y="416"/>
                      <a:pt x="300" y="447"/>
                    </a:cubicBezTo>
                    <a:lnTo>
                      <a:pt x="371" y="593"/>
                    </a:lnTo>
                    <a:lnTo>
                      <a:pt x="533" y="593"/>
                    </a:lnTo>
                    <a:lnTo>
                      <a:pt x="452" y="426"/>
                    </a:lnTo>
                    <a:cubicBezTo>
                      <a:pt x="436" y="391"/>
                      <a:pt x="416" y="366"/>
                      <a:pt x="401" y="350"/>
                    </a:cubicBezTo>
                    <a:cubicBezTo>
                      <a:pt x="386" y="335"/>
                      <a:pt x="365" y="320"/>
                      <a:pt x="345" y="315"/>
                    </a:cubicBezTo>
                    <a:cubicBezTo>
                      <a:pt x="386" y="305"/>
                      <a:pt x="411" y="284"/>
                      <a:pt x="431" y="264"/>
                    </a:cubicBezTo>
                    <a:cubicBezTo>
                      <a:pt x="452" y="239"/>
                      <a:pt x="462" y="203"/>
                      <a:pt x="462" y="168"/>
                    </a:cubicBezTo>
                    <a:cubicBezTo>
                      <a:pt x="462" y="107"/>
                      <a:pt x="441" y="67"/>
                      <a:pt x="406" y="41"/>
                    </a:cubicBezTo>
                    <a:cubicBezTo>
                      <a:pt x="371" y="16"/>
                      <a:pt x="310" y="1"/>
                      <a:pt x="2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5"/>
              <p:cNvSpPr/>
              <p:nvPr/>
            </p:nvSpPr>
            <p:spPr>
              <a:xfrm>
                <a:off x="5249254" y="1358176"/>
                <a:ext cx="6038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421" y="593"/>
                    </a:lnTo>
                    <a:lnTo>
                      <a:pt x="421" y="477"/>
                    </a:lnTo>
                    <a:lnTo>
                      <a:pt x="152" y="477"/>
                    </a:lnTo>
                    <a:lnTo>
                      <a:pt x="152" y="345"/>
                    </a:lnTo>
                    <a:lnTo>
                      <a:pt x="396" y="345"/>
                    </a:lnTo>
                    <a:lnTo>
                      <a:pt x="396" y="229"/>
                    </a:lnTo>
                    <a:lnTo>
                      <a:pt x="152" y="229"/>
                    </a:lnTo>
                    <a:lnTo>
                      <a:pt x="152" y="117"/>
                    </a:lnTo>
                    <a:lnTo>
                      <a:pt x="411" y="11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5"/>
              <p:cNvSpPr/>
              <p:nvPr/>
            </p:nvSpPr>
            <p:spPr>
              <a:xfrm>
                <a:off x="5296444" y="1358176"/>
                <a:ext cx="8878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619" h="594" extrusionOk="0">
                    <a:moveTo>
                      <a:pt x="310" y="143"/>
                    </a:moveTo>
                    <a:lnTo>
                      <a:pt x="391" y="376"/>
                    </a:lnTo>
                    <a:lnTo>
                      <a:pt x="229" y="376"/>
                    </a:lnTo>
                    <a:lnTo>
                      <a:pt x="310" y="143"/>
                    </a:lnTo>
                    <a:close/>
                    <a:moveTo>
                      <a:pt x="218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88" y="487"/>
                    </a:lnTo>
                    <a:lnTo>
                      <a:pt x="426" y="487"/>
                    </a:lnTo>
                    <a:lnTo>
                      <a:pt x="467" y="593"/>
                    </a:lnTo>
                    <a:lnTo>
                      <a:pt x="619" y="59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5"/>
              <p:cNvSpPr/>
              <p:nvPr/>
            </p:nvSpPr>
            <p:spPr>
              <a:xfrm>
                <a:off x="5377055" y="1358176"/>
                <a:ext cx="83047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360"/>
                    </a:lnTo>
                    <a:lnTo>
                      <a:pt x="391" y="593"/>
                    </a:lnTo>
                    <a:lnTo>
                      <a:pt x="578" y="593"/>
                    </a:lnTo>
                    <a:lnTo>
                      <a:pt x="269" y="284"/>
                    </a:lnTo>
                    <a:lnTo>
                      <a:pt x="553" y="1"/>
                    </a:lnTo>
                    <a:lnTo>
                      <a:pt x="376" y="1"/>
                    </a:lnTo>
                    <a:lnTo>
                      <a:pt x="153" y="219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5"/>
              <p:cNvSpPr/>
              <p:nvPr/>
            </p:nvSpPr>
            <p:spPr>
              <a:xfrm>
                <a:off x="5440309" y="1358176"/>
                <a:ext cx="2194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5"/>
              <p:cNvSpPr/>
              <p:nvPr/>
            </p:nvSpPr>
            <p:spPr>
              <a:xfrm>
                <a:off x="5467992" y="1358176"/>
                <a:ext cx="75589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147" y="593"/>
                    </a:lnTo>
                    <a:lnTo>
                      <a:pt x="147" y="188"/>
                    </a:lnTo>
                    <a:lnTo>
                      <a:pt x="360" y="593"/>
                    </a:lnTo>
                    <a:lnTo>
                      <a:pt x="527" y="593"/>
                    </a:lnTo>
                    <a:lnTo>
                      <a:pt x="527" y="1"/>
                    </a:lnTo>
                    <a:lnTo>
                      <a:pt x="385" y="1"/>
                    </a:lnTo>
                    <a:lnTo>
                      <a:pt x="385" y="406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5"/>
              <p:cNvSpPr/>
              <p:nvPr/>
            </p:nvSpPr>
            <p:spPr>
              <a:xfrm>
                <a:off x="5539853" y="1356742"/>
                <a:ext cx="80752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4" extrusionOk="0">
                    <a:moveTo>
                      <a:pt x="325" y="1"/>
                    </a:moveTo>
                    <a:cubicBezTo>
                      <a:pt x="224" y="1"/>
                      <a:pt x="142" y="31"/>
                      <a:pt x="87" y="87"/>
                    </a:cubicBezTo>
                    <a:cubicBezTo>
                      <a:pt x="26" y="137"/>
                      <a:pt x="1" y="213"/>
                      <a:pt x="1" y="310"/>
                    </a:cubicBezTo>
                    <a:cubicBezTo>
                      <a:pt x="1" y="401"/>
                      <a:pt x="26" y="477"/>
                      <a:pt x="87" y="533"/>
                    </a:cubicBezTo>
                    <a:cubicBezTo>
                      <a:pt x="142" y="588"/>
                      <a:pt x="218" y="614"/>
                      <a:pt x="320" y="614"/>
                    </a:cubicBezTo>
                    <a:cubicBezTo>
                      <a:pt x="360" y="614"/>
                      <a:pt x="406" y="609"/>
                      <a:pt x="446" y="598"/>
                    </a:cubicBezTo>
                    <a:cubicBezTo>
                      <a:pt x="487" y="593"/>
                      <a:pt x="522" y="578"/>
                      <a:pt x="563" y="558"/>
                    </a:cubicBezTo>
                    <a:lnTo>
                      <a:pt x="563" y="274"/>
                    </a:lnTo>
                    <a:lnTo>
                      <a:pt x="325" y="274"/>
                    </a:lnTo>
                    <a:lnTo>
                      <a:pt x="325" y="376"/>
                    </a:lnTo>
                    <a:lnTo>
                      <a:pt x="416" y="376"/>
                    </a:lnTo>
                    <a:lnTo>
                      <a:pt x="416" y="492"/>
                    </a:lnTo>
                    <a:cubicBezTo>
                      <a:pt x="406" y="497"/>
                      <a:pt x="396" y="497"/>
                      <a:pt x="381" y="502"/>
                    </a:cubicBezTo>
                    <a:lnTo>
                      <a:pt x="340" y="502"/>
                    </a:lnTo>
                    <a:cubicBezTo>
                      <a:pt x="279" y="502"/>
                      <a:pt x="234" y="487"/>
                      <a:pt x="203" y="452"/>
                    </a:cubicBezTo>
                    <a:cubicBezTo>
                      <a:pt x="173" y="421"/>
                      <a:pt x="158" y="370"/>
                      <a:pt x="158" y="310"/>
                    </a:cubicBezTo>
                    <a:cubicBezTo>
                      <a:pt x="158" y="244"/>
                      <a:pt x="173" y="198"/>
                      <a:pt x="203" y="163"/>
                    </a:cubicBezTo>
                    <a:cubicBezTo>
                      <a:pt x="239" y="127"/>
                      <a:pt x="284" y="112"/>
                      <a:pt x="345" y="112"/>
                    </a:cubicBezTo>
                    <a:cubicBezTo>
                      <a:pt x="375" y="112"/>
                      <a:pt x="411" y="117"/>
                      <a:pt x="441" y="127"/>
                    </a:cubicBezTo>
                    <a:cubicBezTo>
                      <a:pt x="477" y="137"/>
                      <a:pt x="507" y="148"/>
                      <a:pt x="543" y="168"/>
                    </a:cubicBezTo>
                    <a:lnTo>
                      <a:pt x="543" y="46"/>
                    </a:lnTo>
                    <a:cubicBezTo>
                      <a:pt x="507" y="31"/>
                      <a:pt x="477" y="21"/>
                      <a:pt x="436" y="16"/>
                    </a:cubicBezTo>
                    <a:cubicBezTo>
                      <a:pt x="401" y="6"/>
                      <a:pt x="365" y="1"/>
                      <a:pt x="3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5"/>
              <p:cNvSpPr/>
              <p:nvPr/>
            </p:nvSpPr>
            <p:spPr>
              <a:xfrm>
                <a:off x="5643843" y="1358176"/>
                <a:ext cx="76306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147" y="593"/>
                    </a:lnTo>
                    <a:lnTo>
                      <a:pt x="147" y="188"/>
                    </a:lnTo>
                    <a:lnTo>
                      <a:pt x="360" y="593"/>
                    </a:lnTo>
                    <a:lnTo>
                      <a:pt x="532" y="593"/>
                    </a:lnTo>
                    <a:lnTo>
                      <a:pt x="532" y="1"/>
                    </a:lnTo>
                    <a:lnTo>
                      <a:pt x="385" y="1"/>
                    </a:lnTo>
                    <a:lnTo>
                      <a:pt x="385" y="406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5"/>
              <p:cNvSpPr/>
              <p:nvPr/>
            </p:nvSpPr>
            <p:spPr>
              <a:xfrm>
                <a:off x="5720007" y="1358176"/>
                <a:ext cx="60529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421" y="593"/>
                    </a:lnTo>
                    <a:lnTo>
                      <a:pt x="421" y="477"/>
                    </a:lnTo>
                    <a:lnTo>
                      <a:pt x="153" y="477"/>
                    </a:lnTo>
                    <a:lnTo>
                      <a:pt x="153" y="345"/>
                    </a:lnTo>
                    <a:lnTo>
                      <a:pt x="396" y="345"/>
                    </a:lnTo>
                    <a:lnTo>
                      <a:pt x="396" y="229"/>
                    </a:lnTo>
                    <a:lnTo>
                      <a:pt x="153" y="229"/>
                    </a:lnTo>
                    <a:lnTo>
                      <a:pt x="153" y="117"/>
                    </a:lnTo>
                    <a:lnTo>
                      <a:pt x="411" y="11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5"/>
              <p:cNvSpPr/>
              <p:nvPr/>
            </p:nvSpPr>
            <p:spPr>
              <a:xfrm>
                <a:off x="5770927" y="1358176"/>
                <a:ext cx="121487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594" extrusionOk="0">
                    <a:moveTo>
                      <a:pt x="0" y="1"/>
                    </a:moveTo>
                    <a:lnTo>
                      <a:pt x="142" y="593"/>
                    </a:lnTo>
                    <a:lnTo>
                      <a:pt x="320" y="593"/>
                    </a:lnTo>
                    <a:lnTo>
                      <a:pt x="426" y="143"/>
                    </a:lnTo>
                    <a:lnTo>
                      <a:pt x="532" y="593"/>
                    </a:lnTo>
                    <a:lnTo>
                      <a:pt x="705" y="593"/>
                    </a:lnTo>
                    <a:lnTo>
                      <a:pt x="846" y="1"/>
                    </a:lnTo>
                    <a:lnTo>
                      <a:pt x="700" y="1"/>
                    </a:lnTo>
                    <a:lnTo>
                      <a:pt x="598" y="431"/>
                    </a:lnTo>
                    <a:lnTo>
                      <a:pt x="497" y="1"/>
                    </a:lnTo>
                    <a:lnTo>
                      <a:pt x="350" y="1"/>
                    </a:lnTo>
                    <a:lnTo>
                      <a:pt x="249" y="431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5"/>
              <p:cNvSpPr/>
              <p:nvPr/>
            </p:nvSpPr>
            <p:spPr>
              <a:xfrm>
                <a:off x="5874056" y="1356742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1"/>
                    </a:moveTo>
                    <a:cubicBezTo>
                      <a:pt x="153" y="1"/>
                      <a:pt x="97" y="16"/>
                      <a:pt x="57" y="51"/>
                    </a:cubicBezTo>
                    <a:cubicBezTo>
                      <a:pt x="21" y="82"/>
                      <a:pt x="1" y="127"/>
                      <a:pt x="1" y="183"/>
                    </a:cubicBezTo>
                    <a:cubicBezTo>
                      <a:pt x="1" y="234"/>
                      <a:pt x="16" y="269"/>
                      <a:pt x="41" y="300"/>
                    </a:cubicBezTo>
                    <a:cubicBezTo>
                      <a:pt x="72" y="325"/>
                      <a:pt x="112" y="345"/>
                      <a:pt x="173" y="355"/>
                    </a:cubicBezTo>
                    <a:lnTo>
                      <a:pt x="229" y="370"/>
                    </a:lnTo>
                    <a:cubicBezTo>
                      <a:pt x="269" y="381"/>
                      <a:pt x="290" y="386"/>
                      <a:pt x="305" y="396"/>
                    </a:cubicBezTo>
                    <a:cubicBezTo>
                      <a:pt x="315" y="406"/>
                      <a:pt x="320" y="421"/>
                      <a:pt x="320" y="441"/>
                    </a:cubicBezTo>
                    <a:cubicBezTo>
                      <a:pt x="320" y="462"/>
                      <a:pt x="310" y="477"/>
                      <a:pt x="295" y="487"/>
                    </a:cubicBezTo>
                    <a:cubicBezTo>
                      <a:pt x="274" y="497"/>
                      <a:pt x="249" y="502"/>
                      <a:pt x="219" y="502"/>
                    </a:cubicBezTo>
                    <a:cubicBezTo>
                      <a:pt x="183" y="502"/>
                      <a:pt x="153" y="497"/>
                      <a:pt x="117" y="487"/>
                    </a:cubicBezTo>
                    <a:cubicBezTo>
                      <a:pt x="82" y="477"/>
                      <a:pt x="46" y="462"/>
                      <a:pt x="6" y="441"/>
                    </a:cubicBezTo>
                    <a:lnTo>
                      <a:pt x="6" y="573"/>
                    </a:lnTo>
                    <a:cubicBezTo>
                      <a:pt x="46" y="588"/>
                      <a:pt x="82" y="598"/>
                      <a:pt x="122" y="603"/>
                    </a:cubicBezTo>
                    <a:cubicBezTo>
                      <a:pt x="158" y="609"/>
                      <a:pt x="193" y="614"/>
                      <a:pt x="234" y="614"/>
                    </a:cubicBezTo>
                    <a:cubicBezTo>
                      <a:pt x="310" y="614"/>
                      <a:pt x="371" y="598"/>
                      <a:pt x="411" y="568"/>
                    </a:cubicBezTo>
                    <a:cubicBezTo>
                      <a:pt x="447" y="538"/>
                      <a:pt x="467" y="487"/>
                      <a:pt x="467" y="421"/>
                    </a:cubicBezTo>
                    <a:cubicBezTo>
                      <a:pt x="467" y="370"/>
                      <a:pt x="452" y="335"/>
                      <a:pt x="426" y="305"/>
                    </a:cubicBezTo>
                    <a:cubicBezTo>
                      <a:pt x="396" y="279"/>
                      <a:pt x="350" y="259"/>
                      <a:pt x="284" y="249"/>
                    </a:cubicBezTo>
                    <a:lnTo>
                      <a:pt x="224" y="234"/>
                    </a:lnTo>
                    <a:cubicBezTo>
                      <a:pt x="188" y="229"/>
                      <a:pt x="168" y="218"/>
                      <a:pt x="158" y="213"/>
                    </a:cubicBezTo>
                    <a:cubicBezTo>
                      <a:pt x="148" y="203"/>
                      <a:pt x="138" y="188"/>
                      <a:pt x="138" y="173"/>
                    </a:cubicBezTo>
                    <a:cubicBezTo>
                      <a:pt x="138" y="153"/>
                      <a:pt x="148" y="137"/>
                      <a:pt x="168" y="127"/>
                    </a:cubicBezTo>
                    <a:cubicBezTo>
                      <a:pt x="183" y="117"/>
                      <a:pt x="208" y="112"/>
                      <a:pt x="244" y="112"/>
                    </a:cubicBezTo>
                    <a:cubicBezTo>
                      <a:pt x="274" y="112"/>
                      <a:pt x="305" y="117"/>
                      <a:pt x="335" y="122"/>
                    </a:cubicBezTo>
                    <a:cubicBezTo>
                      <a:pt x="366" y="132"/>
                      <a:pt x="396" y="143"/>
                      <a:pt x="426" y="158"/>
                    </a:cubicBezTo>
                    <a:lnTo>
                      <a:pt x="426" y="31"/>
                    </a:lnTo>
                    <a:cubicBezTo>
                      <a:pt x="391" y="21"/>
                      <a:pt x="355" y="16"/>
                      <a:pt x="320" y="11"/>
                    </a:cubicBezTo>
                    <a:cubicBezTo>
                      <a:pt x="290" y="6"/>
                      <a:pt x="254" y="1"/>
                      <a:pt x="22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5"/>
              <p:cNvSpPr/>
              <p:nvPr/>
            </p:nvSpPr>
            <p:spPr>
              <a:xfrm>
                <a:off x="5286977" y="1491857"/>
                <a:ext cx="36575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341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46" y="340"/>
                    </a:lnTo>
                    <a:lnTo>
                      <a:pt x="46" y="57"/>
                    </a:lnTo>
                    <a:lnTo>
                      <a:pt x="193" y="340"/>
                    </a:lnTo>
                    <a:lnTo>
                      <a:pt x="254" y="340"/>
                    </a:lnTo>
                    <a:lnTo>
                      <a:pt x="254" y="1"/>
                    </a:lnTo>
                    <a:lnTo>
                      <a:pt x="214" y="1"/>
                    </a:lnTo>
                    <a:lnTo>
                      <a:pt x="214" y="285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5"/>
              <p:cNvSpPr/>
              <p:nvPr/>
            </p:nvSpPr>
            <p:spPr>
              <a:xfrm>
                <a:off x="5327713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88" y="36"/>
                      <a:pt x="218" y="51"/>
                      <a:pt x="233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3" y="274"/>
                    </a:cubicBezTo>
                    <a:cubicBezTo>
                      <a:pt x="218" y="300"/>
                      <a:pt x="188" y="315"/>
                      <a:pt x="158" y="315"/>
                    </a:cubicBezTo>
                    <a:cubicBezTo>
                      <a:pt x="122" y="315"/>
                      <a:pt x="97" y="300"/>
                      <a:pt x="76" y="274"/>
                    </a:cubicBezTo>
                    <a:cubicBezTo>
                      <a:pt x="61" y="254"/>
                      <a:pt x="51" y="219"/>
                      <a:pt x="51" y="178"/>
                    </a:cubicBezTo>
                    <a:cubicBezTo>
                      <a:pt x="51" y="133"/>
                      <a:pt x="61" y="102"/>
                      <a:pt x="76" y="77"/>
                    </a:cubicBezTo>
                    <a:cubicBezTo>
                      <a:pt x="97" y="51"/>
                      <a:pt x="122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1" y="16"/>
                      <a:pt x="41" y="46"/>
                    </a:cubicBezTo>
                    <a:cubicBezTo>
                      <a:pt x="16" y="82"/>
                      <a:pt x="0" y="122"/>
                      <a:pt x="0" y="178"/>
                    </a:cubicBezTo>
                    <a:cubicBezTo>
                      <a:pt x="0" y="229"/>
                      <a:pt x="16" y="269"/>
                      <a:pt x="41" y="305"/>
                    </a:cubicBezTo>
                    <a:cubicBezTo>
                      <a:pt x="71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299" y="269"/>
                      <a:pt x="315" y="229"/>
                      <a:pt x="315" y="178"/>
                    </a:cubicBezTo>
                    <a:cubicBezTo>
                      <a:pt x="315" y="122"/>
                      <a:pt x="299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5"/>
              <p:cNvSpPr/>
              <p:nvPr/>
            </p:nvSpPr>
            <p:spPr>
              <a:xfrm>
                <a:off x="5387238" y="1491140"/>
                <a:ext cx="42313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351" extrusionOk="0">
                    <a:moveTo>
                      <a:pt x="173" y="1"/>
                    </a:moveTo>
                    <a:cubicBezTo>
                      <a:pt x="117" y="1"/>
                      <a:pt x="77" y="16"/>
                      <a:pt x="46" y="46"/>
                    </a:cubicBezTo>
                    <a:cubicBezTo>
                      <a:pt x="16" y="77"/>
                      <a:pt x="1" y="122"/>
                      <a:pt x="1" y="178"/>
                    </a:cubicBezTo>
                    <a:cubicBezTo>
                      <a:pt x="1" y="229"/>
                      <a:pt x="16" y="274"/>
                      <a:pt x="46" y="305"/>
                    </a:cubicBezTo>
                    <a:cubicBezTo>
                      <a:pt x="77" y="335"/>
                      <a:pt x="117" y="350"/>
                      <a:pt x="173" y="350"/>
                    </a:cubicBezTo>
                    <a:cubicBezTo>
                      <a:pt x="193" y="350"/>
                      <a:pt x="219" y="345"/>
                      <a:pt x="239" y="340"/>
                    </a:cubicBezTo>
                    <a:cubicBezTo>
                      <a:pt x="259" y="335"/>
                      <a:pt x="279" y="325"/>
                      <a:pt x="295" y="315"/>
                    </a:cubicBezTo>
                    <a:lnTo>
                      <a:pt x="295" y="168"/>
                    </a:lnTo>
                    <a:lnTo>
                      <a:pt x="178" y="168"/>
                    </a:lnTo>
                    <a:lnTo>
                      <a:pt x="178" y="203"/>
                    </a:lnTo>
                    <a:lnTo>
                      <a:pt x="254" y="203"/>
                    </a:lnTo>
                    <a:lnTo>
                      <a:pt x="254" y="295"/>
                    </a:lnTo>
                    <a:cubicBezTo>
                      <a:pt x="244" y="300"/>
                      <a:pt x="229" y="305"/>
                      <a:pt x="219" y="310"/>
                    </a:cubicBezTo>
                    <a:cubicBezTo>
                      <a:pt x="203" y="310"/>
                      <a:pt x="188" y="315"/>
                      <a:pt x="173" y="315"/>
                    </a:cubicBezTo>
                    <a:cubicBezTo>
                      <a:pt x="133" y="315"/>
                      <a:pt x="102" y="300"/>
                      <a:pt x="82" y="279"/>
                    </a:cubicBezTo>
                    <a:cubicBezTo>
                      <a:pt x="62" y="254"/>
                      <a:pt x="52" y="224"/>
                      <a:pt x="52" y="178"/>
                    </a:cubicBezTo>
                    <a:cubicBezTo>
                      <a:pt x="52" y="133"/>
                      <a:pt x="62" y="97"/>
                      <a:pt x="82" y="72"/>
                    </a:cubicBezTo>
                    <a:cubicBezTo>
                      <a:pt x="102" y="51"/>
                      <a:pt x="133" y="36"/>
                      <a:pt x="173" y="36"/>
                    </a:cubicBezTo>
                    <a:cubicBezTo>
                      <a:pt x="193" y="36"/>
                      <a:pt x="214" y="41"/>
                      <a:pt x="234" y="51"/>
                    </a:cubicBezTo>
                    <a:cubicBezTo>
                      <a:pt x="254" y="57"/>
                      <a:pt x="269" y="67"/>
                      <a:pt x="290" y="82"/>
                    </a:cubicBezTo>
                    <a:lnTo>
                      <a:pt x="290" y="31"/>
                    </a:lnTo>
                    <a:cubicBezTo>
                      <a:pt x="269" y="21"/>
                      <a:pt x="254" y="16"/>
                      <a:pt x="234" y="11"/>
                    </a:cubicBezTo>
                    <a:cubicBezTo>
                      <a:pt x="214" y="6"/>
                      <a:pt x="193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5"/>
              <p:cNvSpPr/>
              <p:nvPr/>
            </p:nvSpPr>
            <p:spPr>
              <a:xfrm>
                <a:off x="5430125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93" y="36"/>
                      <a:pt x="219" y="51"/>
                      <a:pt x="239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9" y="274"/>
                    </a:cubicBezTo>
                    <a:cubicBezTo>
                      <a:pt x="219" y="300"/>
                      <a:pt x="193" y="315"/>
                      <a:pt x="158" y="315"/>
                    </a:cubicBezTo>
                    <a:cubicBezTo>
                      <a:pt x="127" y="315"/>
                      <a:pt x="97" y="300"/>
                      <a:pt x="82" y="274"/>
                    </a:cubicBezTo>
                    <a:cubicBezTo>
                      <a:pt x="62" y="254"/>
                      <a:pt x="51" y="219"/>
                      <a:pt x="51" y="178"/>
                    </a:cubicBezTo>
                    <a:cubicBezTo>
                      <a:pt x="51" y="133"/>
                      <a:pt x="62" y="102"/>
                      <a:pt x="82" y="77"/>
                    </a:cubicBezTo>
                    <a:cubicBezTo>
                      <a:pt x="97" y="51"/>
                      <a:pt x="127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2" y="16"/>
                      <a:pt x="46" y="46"/>
                    </a:cubicBezTo>
                    <a:cubicBezTo>
                      <a:pt x="16" y="82"/>
                      <a:pt x="1" y="122"/>
                      <a:pt x="1" y="178"/>
                    </a:cubicBezTo>
                    <a:cubicBezTo>
                      <a:pt x="1" y="229"/>
                      <a:pt x="16" y="269"/>
                      <a:pt x="46" y="305"/>
                    </a:cubicBezTo>
                    <a:cubicBezTo>
                      <a:pt x="72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300" y="269"/>
                      <a:pt x="315" y="229"/>
                      <a:pt x="315" y="178"/>
                    </a:cubicBezTo>
                    <a:cubicBezTo>
                      <a:pt x="315" y="122"/>
                      <a:pt x="300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5"/>
              <p:cNvSpPr/>
              <p:nvPr/>
            </p:nvSpPr>
            <p:spPr>
              <a:xfrm>
                <a:off x="5475881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93" y="36"/>
                      <a:pt x="219" y="51"/>
                      <a:pt x="234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4" y="274"/>
                    </a:cubicBezTo>
                    <a:cubicBezTo>
                      <a:pt x="219" y="300"/>
                      <a:pt x="193" y="315"/>
                      <a:pt x="158" y="315"/>
                    </a:cubicBezTo>
                    <a:cubicBezTo>
                      <a:pt x="122" y="315"/>
                      <a:pt x="97" y="300"/>
                      <a:pt x="77" y="274"/>
                    </a:cubicBezTo>
                    <a:cubicBezTo>
                      <a:pt x="62" y="254"/>
                      <a:pt x="52" y="219"/>
                      <a:pt x="52" y="178"/>
                    </a:cubicBezTo>
                    <a:cubicBezTo>
                      <a:pt x="52" y="133"/>
                      <a:pt x="62" y="102"/>
                      <a:pt x="77" y="77"/>
                    </a:cubicBezTo>
                    <a:cubicBezTo>
                      <a:pt x="97" y="51"/>
                      <a:pt x="122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2" y="16"/>
                      <a:pt x="46" y="46"/>
                    </a:cubicBezTo>
                    <a:cubicBezTo>
                      <a:pt x="16" y="82"/>
                      <a:pt x="1" y="122"/>
                      <a:pt x="1" y="178"/>
                    </a:cubicBezTo>
                    <a:cubicBezTo>
                      <a:pt x="1" y="229"/>
                      <a:pt x="16" y="269"/>
                      <a:pt x="46" y="305"/>
                    </a:cubicBezTo>
                    <a:cubicBezTo>
                      <a:pt x="72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300" y="269"/>
                      <a:pt x="315" y="229"/>
                      <a:pt x="315" y="178"/>
                    </a:cubicBezTo>
                    <a:cubicBezTo>
                      <a:pt x="315" y="122"/>
                      <a:pt x="300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5"/>
              <p:cNvSpPr/>
              <p:nvPr/>
            </p:nvSpPr>
            <p:spPr>
              <a:xfrm>
                <a:off x="5524649" y="1491857"/>
                <a:ext cx="40735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41" extrusionOk="0">
                    <a:moveTo>
                      <a:pt x="102" y="41"/>
                    </a:moveTo>
                    <a:cubicBezTo>
                      <a:pt x="147" y="41"/>
                      <a:pt x="183" y="52"/>
                      <a:pt x="203" y="72"/>
                    </a:cubicBezTo>
                    <a:cubicBezTo>
                      <a:pt x="223" y="92"/>
                      <a:pt x="233" y="128"/>
                      <a:pt x="233" y="168"/>
                    </a:cubicBezTo>
                    <a:cubicBezTo>
                      <a:pt x="233" y="214"/>
                      <a:pt x="223" y="249"/>
                      <a:pt x="203" y="269"/>
                    </a:cubicBezTo>
                    <a:cubicBezTo>
                      <a:pt x="183" y="290"/>
                      <a:pt x="147" y="300"/>
                      <a:pt x="102" y="300"/>
                    </a:cubicBezTo>
                    <a:lnTo>
                      <a:pt x="46" y="300"/>
                    </a:lnTo>
                    <a:lnTo>
                      <a:pt x="46" y="41"/>
                    </a:lnTo>
                    <a:close/>
                    <a:moveTo>
                      <a:pt x="0" y="1"/>
                    </a:moveTo>
                    <a:lnTo>
                      <a:pt x="0" y="340"/>
                    </a:lnTo>
                    <a:lnTo>
                      <a:pt x="91" y="340"/>
                    </a:lnTo>
                    <a:cubicBezTo>
                      <a:pt x="157" y="340"/>
                      <a:pt x="208" y="325"/>
                      <a:pt x="238" y="300"/>
                    </a:cubicBezTo>
                    <a:cubicBezTo>
                      <a:pt x="269" y="269"/>
                      <a:pt x="284" y="229"/>
                      <a:pt x="284" y="168"/>
                    </a:cubicBezTo>
                    <a:cubicBezTo>
                      <a:pt x="284" y="112"/>
                      <a:pt x="269" y="72"/>
                      <a:pt x="238" y="41"/>
                    </a:cubicBezTo>
                    <a:cubicBezTo>
                      <a:pt x="208" y="16"/>
                      <a:pt x="157" y="1"/>
                      <a:pt x="9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5"/>
              <p:cNvSpPr/>
              <p:nvPr/>
            </p:nvSpPr>
            <p:spPr>
              <a:xfrm>
                <a:off x="5582740" y="1491857"/>
                <a:ext cx="3643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1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46" y="340"/>
                    </a:lnTo>
                    <a:lnTo>
                      <a:pt x="46" y="57"/>
                    </a:lnTo>
                    <a:lnTo>
                      <a:pt x="193" y="340"/>
                    </a:lnTo>
                    <a:lnTo>
                      <a:pt x="254" y="340"/>
                    </a:lnTo>
                    <a:lnTo>
                      <a:pt x="254" y="1"/>
                    </a:lnTo>
                    <a:lnTo>
                      <a:pt x="213" y="1"/>
                    </a:lnTo>
                    <a:lnTo>
                      <a:pt x="213" y="285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5"/>
              <p:cNvSpPr/>
              <p:nvPr/>
            </p:nvSpPr>
            <p:spPr>
              <a:xfrm>
                <a:off x="5626344" y="1491857"/>
                <a:ext cx="3141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41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218" y="340"/>
                    </a:lnTo>
                    <a:lnTo>
                      <a:pt x="218" y="300"/>
                    </a:lnTo>
                    <a:lnTo>
                      <a:pt x="46" y="300"/>
                    </a:lnTo>
                    <a:lnTo>
                      <a:pt x="46" y="178"/>
                    </a:lnTo>
                    <a:lnTo>
                      <a:pt x="208" y="178"/>
                    </a:lnTo>
                    <a:lnTo>
                      <a:pt x="208" y="143"/>
                    </a:lnTo>
                    <a:lnTo>
                      <a:pt x="46" y="143"/>
                    </a:lnTo>
                    <a:lnTo>
                      <a:pt x="46" y="41"/>
                    </a:lnTo>
                    <a:lnTo>
                      <a:pt x="213" y="4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5"/>
              <p:cNvSpPr/>
              <p:nvPr/>
            </p:nvSpPr>
            <p:spPr>
              <a:xfrm>
                <a:off x="5655462" y="1491857"/>
                <a:ext cx="6110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41" extrusionOk="0">
                    <a:moveTo>
                      <a:pt x="0" y="1"/>
                    </a:moveTo>
                    <a:lnTo>
                      <a:pt x="81" y="340"/>
                    </a:lnTo>
                    <a:lnTo>
                      <a:pt x="142" y="340"/>
                    </a:lnTo>
                    <a:lnTo>
                      <a:pt x="213" y="46"/>
                    </a:lnTo>
                    <a:lnTo>
                      <a:pt x="284" y="340"/>
                    </a:lnTo>
                    <a:lnTo>
                      <a:pt x="339" y="340"/>
                    </a:lnTo>
                    <a:lnTo>
                      <a:pt x="426" y="1"/>
                    </a:lnTo>
                    <a:lnTo>
                      <a:pt x="380" y="1"/>
                    </a:lnTo>
                    <a:lnTo>
                      <a:pt x="309" y="290"/>
                    </a:lnTo>
                    <a:lnTo>
                      <a:pt x="238" y="1"/>
                    </a:lnTo>
                    <a:lnTo>
                      <a:pt x="187" y="1"/>
                    </a:lnTo>
                    <a:lnTo>
                      <a:pt x="117" y="290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5"/>
              <p:cNvSpPr/>
              <p:nvPr/>
            </p:nvSpPr>
            <p:spPr>
              <a:xfrm>
                <a:off x="5713553" y="1491140"/>
                <a:ext cx="34280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351" extrusionOk="0">
                    <a:moveTo>
                      <a:pt x="117" y="1"/>
                    </a:moveTo>
                    <a:cubicBezTo>
                      <a:pt x="81" y="1"/>
                      <a:pt x="51" y="11"/>
                      <a:pt x="31" y="26"/>
                    </a:cubicBezTo>
                    <a:cubicBezTo>
                      <a:pt x="10" y="46"/>
                      <a:pt x="0" y="67"/>
                      <a:pt x="0" y="97"/>
                    </a:cubicBezTo>
                    <a:cubicBezTo>
                      <a:pt x="0" y="122"/>
                      <a:pt x="5" y="143"/>
                      <a:pt x="21" y="158"/>
                    </a:cubicBezTo>
                    <a:cubicBezTo>
                      <a:pt x="36" y="173"/>
                      <a:pt x="61" y="183"/>
                      <a:pt x="97" y="188"/>
                    </a:cubicBezTo>
                    <a:lnTo>
                      <a:pt x="127" y="193"/>
                    </a:lnTo>
                    <a:cubicBezTo>
                      <a:pt x="147" y="198"/>
                      <a:pt x="162" y="208"/>
                      <a:pt x="173" y="214"/>
                    </a:cubicBezTo>
                    <a:cubicBezTo>
                      <a:pt x="183" y="224"/>
                      <a:pt x="188" y="239"/>
                      <a:pt x="188" y="254"/>
                    </a:cubicBezTo>
                    <a:cubicBezTo>
                      <a:pt x="188" y="274"/>
                      <a:pt x="183" y="290"/>
                      <a:pt x="167" y="300"/>
                    </a:cubicBezTo>
                    <a:cubicBezTo>
                      <a:pt x="152" y="310"/>
                      <a:pt x="132" y="315"/>
                      <a:pt x="107" y="315"/>
                    </a:cubicBezTo>
                    <a:cubicBezTo>
                      <a:pt x="91" y="315"/>
                      <a:pt x="76" y="310"/>
                      <a:pt x="56" y="305"/>
                    </a:cubicBezTo>
                    <a:cubicBezTo>
                      <a:pt x="36" y="300"/>
                      <a:pt x="21" y="295"/>
                      <a:pt x="0" y="284"/>
                    </a:cubicBezTo>
                    <a:lnTo>
                      <a:pt x="0" y="330"/>
                    </a:lnTo>
                    <a:cubicBezTo>
                      <a:pt x="21" y="335"/>
                      <a:pt x="41" y="340"/>
                      <a:pt x="56" y="345"/>
                    </a:cubicBezTo>
                    <a:cubicBezTo>
                      <a:pt x="76" y="350"/>
                      <a:pt x="91" y="350"/>
                      <a:pt x="107" y="350"/>
                    </a:cubicBezTo>
                    <a:cubicBezTo>
                      <a:pt x="152" y="350"/>
                      <a:pt x="183" y="340"/>
                      <a:pt x="203" y="325"/>
                    </a:cubicBezTo>
                    <a:cubicBezTo>
                      <a:pt x="228" y="310"/>
                      <a:pt x="238" y="284"/>
                      <a:pt x="238" y="249"/>
                    </a:cubicBezTo>
                    <a:cubicBezTo>
                      <a:pt x="238" y="224"/>
                      <a:pt x="228" y="203"/>
                      <a:pt x="213" y="188"/>
                    </a:cubicBezTo>
                    <a:cubicBezTo>
                      <a:pt x="198" y="168"/>
                      <a:pt x="173" y="158"/>
                      <a:pt x="137" y="153"/>
                    </a:cubicBezTo>
                    <a:lnTo>
                      <a:pt x="112" y="148"/>
                    </a:lnTo>
                    <a:cubicBezTo>
                      <a:pt x="86" y="143"/>
                      <a:pt x="66" y="138"/>
                      <a:pt x="61" y="127"/>
                    </a:cubicBezTo>
                    <a:cubicBezTo>
                      <a:pt x="51" y="122"/>
                      <a:pt x="46" y="107"/>
                      <a:pt x="46" y="92"/>
                    </a:cubicBezTo>
                    <a:cubicBezTo>
                      <a:pt x="46" y="77"/>
                      <a:pt x="51" y="62"/>
                      <a:pt x="66" y="51"/>
                    </a:cubicBezTo>
                    <a:cubicBezTo>
                      <a:pt x="81" y="41"/>
                      <a:pt x="97" y="36"/>
                      <a:pt x="122" y="36"/>
                    </a:cubicBezTo>
                    <a:cubicBezTo>
                      <a:pt x="137" y="36"/>
                      <a:pt x="152" y="41"/>
                      <a:pt x="167" y="46"/>
                    </a:cubicBezTo>
                    <a:cubicBezTo>
                      <a:pt x="183" y="46"/>
                      <a:pt x="198" y="57"/>
                      <a:pt x="218" y="62"/>
                    </a:cubicBezTo>
                    <a:lnTo>
                      <a:pt x="218" y="16"/>
                    </a:lnTo>
                    <a:cubicBezTo>
                      <a:pt x="198" y="11"/>
                      <a:pt x="183" y="6"/>
                      <a:pt x="167" y="6"/>
                    </a:cubicBezTo>
                    <a:cubicBezTo>
                      <a:pt x="152" y="1"/>
                      <a:pt x="132" y="1"/>
                      <a:pt x="1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8" name="Google Shape;2808;p45"/>
            <p:cNvGrpSpPr/>
            <p:nvPr/>
          </p:nvGrpSpPr>
          <p:grpSpPr>
            <a:xfrm>
              <a:off x="3163881" y="2193078"/>
              <a:ext cx="989341" cy="548820"/>
              <a:chOff x="5203498" y="2963926"/>
              <a:chExt cx="1270830" cy="704971"/>
            </a:xfrm>
          </p:grpSpPr>
          <p:sp>
            <p:nvSpPr>
              <p:cNvPr id="2809" name="Google Shape;2809;p45"/>
              <p:cNvSpPr/>
              <p:nvPr/>
            </p:nvSpPr>
            <p:spPr>
              <a:xfrm>
                <a:off x="5203498" y="2963926"/>
                <a:ext cx="1168401" cy="704971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915" extrusionOk="0">
                    <a:moveTo>
                      <a:pt x="578" y="1"/>
                    </a:moveTo>
                    <a:cubicBezTo>
                      <a:pt x="259" y="1"/>
                      <a:pt x="0" y="259"/>
                      <a:pt x="0" y="578"/>
                    </a:cubicBezTo>
                    <a:lnTo>
                      <a:pt x="0" y="4337"/>
                    </a:lnTo>
                    <a:cubicBezTo>
                      <a:pt x="0" y="4656"/>
                      <a:pt x="259" y="4914"/>
                      <a:pt x="578" y="4914"/>
                    </a:cubicBezTo>
                    <a:lnTo>
                      <a:pt x="7568" y="4914"/>
                    </a:lnTo>
                    <a:cubicBezTo>
                      <a:pt x="7887" y="4914"/>
                      <a:pt x="8146" y="4656"/>
                      <a:pt x="8146" y="4337"/>
                    </a:cubicBezTo>
                    <a:lnTo>
                      <a:pt x="8146" y="578"/>
                    </a:lnTo>
                    <a:cubicBezTo>
                      <a:pt x="8146" y="259"/>
                      <a:pt x="7887" y="1"/>
                      <a:pt x="7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5"/>
              <p:cNvSpPr/>
              <p:nvPr/>
            </p:nvSpPr>
            <p:spPr>
              <a:xfrm>
                <a:off x="6324585" y="3030766"/>
                <a:ext cx="149744" cy="1927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344" extrusionOk="0">
                    <a:moveTo>
                      <a:pt x="1044" y="1"/>
                    </a:moveTo>
                    <a:lnTo>
                      <a:pt x="0" y="178"/>
                    </a:lnTo>
                    <a:lnTo>
                      <a:pt x="112" y="1343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5"/>
              <p:cNvSpPr/>
              <p:nvPr/>
            </p:nvSpPr>
            <p:spPr>
              <a:xfrm>
                <a:off x="5481762" y="3027180"/>
                <a:ext cx="59668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88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416" y="588"/>
                    </a:lnTo>
                    <a:lnTo>
                      <a:pt x="416" y="477"/>
                    </a:lnTo>
                    <a:lnTo>
                      <a:pt x="152" y="47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5"/>
              <p:cNvSpPr/>
              <p:nvPr/>
            </p:nvSpPr>
            <p:spPr>
              <a:xfrm>
                <a:off x="5526083" y="3027180"/>
                <a:ext cx="88785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619" h="588" extrusionOk="0">
                    <a:moveTo>
                      <a:pt x="309" y="137"/>
                    </a:moveTo>
                    <a:lnTo>
                      <a:pt x="390" y="375"/>
                    </a:lnTo>
                    <a:lnTo>
                      <a:pt x="228" y="375"/>
                    </a:lnTo>
                    <a:lnTo>
                      <a:pt x="309" y="137"/>
                    </a:lnTo>
                    <a:close/>
                    <a:moveTo>
                      <a:pt x="218" y="0"/>
                    </a:moveTo>
                    <a:lnTo>
                      <a:pt x="0" y="588"/>
                    </a:lnTo>
                    <a:lnTo>
                      <a:pt x="152" y="588"/>
                    </a:lnTo>
                    <a:lnTo>
                      <a:pt x="193" y="482"/>
                    </a:lnTo>
                    <a:lnTo>
                      <a:pt x="431" y="482"/>
                    </a:lnTo>
                    <a:lnTo>
                      <a:pt x="466" y="588"/>
                    </a:lnTo>
                    <a:lnTo>
                      <a:pt x="618" y="588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5"/>
              <p:cNvSpPr/>
              <p:nvPr/>
            </p:nvSpPr>
            <p:spPr>
              <a:xfrm>
                <a:off x="5588621" y="3027180"/>
                <a:ext cx="77884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88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193" y="117"/>
                    </a:lnTo>
                    <a:lnTo>
                      <a:pt x="193" y="588"/>
                    </a:lnTo>
                    <a:lnTo>
                      <a:pt x="344" y="588"/>
                    </a:lnTo>
                    <a:lnTo>
                      <a:pt x="344" y="117"/>
                    </a:lnTo>
                    <a:lnTo>
                      <a:pt x="542" y="117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5"/>
              <p:cNvSpPr/>
              <p:nvPr/>
            </p:nvSpPr>
            <p:spPr>
              <a:xfrm>
                <a:off x="5656179" y="3027180"/>
                <a:ext cx="60385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88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421" y="588"/>
                    </a:lnTo>
                    <a:lnTo>
                      <a:pt x="421" y="477"/>
                    </a:lnTo>
                    <a:lnTo>
                      <a:pt x="152" y="477"/>
                    </a:lnTo>
                    <a:lnTo>
                      <a:pt x="152" y="340"/>
                    </a:lnTo>
                    <a:lnTo>
                      <a:pt x="395" y="340"/>
                    </a:lnTo>
                    <a:lnTo>
                      <a:pt x="395" y="223"/>
                    </a:lnTo>
                    <a:lnTo>
                      <a:pt x="152" y="223"/>
                    </a:lnTo>
                    <a:lnTo>
                      <a:pt x="152" y="117"/>
                    </a:lnTo>
                    <a:lnTo>
                      <a:pt x="410" y="117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5"/>
              <p:cNvSpPr/>
              <p:nvPr/>
            </p:nvSpPr>
            <p:spPr>
              <a:xfrm>
                <a:off x="5710684" y="302574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3" y="0"/>
                    </a:moveTo>
                    <a:cubicBezTo>
                      <a:pt x="152" y="0"/>
                      <a:pt x="96" y="15"/>
                      <a:pt x="56" y="46"/>
                    </a:cubicBezTo>
                    <a:cubicBezTo>
                      <a:pt x="20" y="76"/>
                      <a:pt x="0" y="122"/>
                      <a:pt x="0" y="183"/>
                    </a:cubicBezTo>
                    <a:cubicBezTo>
                      <a:pt x="0" y="228"/>
                      <a:pt x="15" y="269"/>
                      <a:pt x="41" y="294"/>
                    </a:cubicBezTo>
                    <a:cubicBezTo>
                      <a:pt x="71" y="319"/>
                      <a:pt x="111" y="340"/>
                      <a:pt x="172" y="355"/>
                    </a:cubicBezTo>
                    <a:lnTo>
                      <a:pt x="228" y="370"/>
                    </a:lnTo>
                    <a:cubicBezTo>
                      <a:pt x="263" y="375"/>
                      <a:pt x="289" y="385"/>
                      <a:pt x="304" y="395"/>
                    </a:cubicBezTo>
                    <a:cubicBezTo>
                      <a:pt x="314" y="406"/>
                      <a:pt x="319" y="421"/>
                      <a:pt x="319" y="436"/>
                    </a:cubicBezTo>
                    <a:cubicBezTo>
                      <a:pt x="319" y="456"/>
                      <a:pt x="309" y="471"/>
                      <a:pt x="294" y="487"/>
                    </a:cubicBezTo>
                    <a:cubicBezTo>
                      <a:pt x="274" y="497"/>
                      <a:pt x="248" y="502"/>
                      <a:pt x="218" y="502"/>
                    </a:cubicBezTo>
                    <a:cubicBezTo>
                      <a:pt x="182" y="502"/>
                      <a:pt x="152" y="497"/>
                      <a:pt x="117" y="487"/>
                    </a:cubicBezTo>
                    <a:cubicBezTo>
                      <a:pt x="81" y="476"/>
                      <a:pt x="46" y="461"/>
                      <a:pt x="5" y="441"/>
                    </a:cubicBezTo>
                    <a:lnTo>
                      <a:pt x="5" y="568"/>
                    </a:lnTo>
                    <a:cubicBezTo>
                      <a:pt x="46" y="583"/>
                      <a:pt x="81" y="593"/>
                      <a:pt x="122" y="603"/>
                    </a:cubicBezTo>
                    <a:cubicBezTo>
                      <a:pt x="157" y="608"/>
                      <a:pt x="193" y="613"/>
                      <a:pt x="233" y="613"/>
                    </a:cubicBezTo>
                    <a:cubicBezTo>
                      <a:pt x="309" y="613"/>
                      <a:pt x="370" y="593"/>
                      <a:pt x="410" y="563"/>
                    </a:cubicBezTo>
                    <a:cubicBezTo>
                      <a:pt x="446" y="532"/>
                      <a:pt x="466" y="482"/>
                      <a:pt x="466" y="421"/>
                    </a:cubicBezTo>
                    <a:cubicBezTo>
                      <a:pt x="466" y="370"/>
                      <a:pt x="451" y="330"/>
                      <a:pt x="426" y="304"/>
                    </a:cubicBezTo>
                    <a:cubicBezTo>
                      <a:pt x="395" y="279"/>
                      <a:pt x="350" y="259"/>
                      <a:pt x="284" y="243"/>
                    </a:cubicBezTo>
                    <a:lnTo>
                      <a:pt x="218" y="233"/>
                    </a:lnTo>
                    <a:cubicBezTo>
                      <a:pt x="187" y="223"/>
                      <a:pt x="167" y="218"/>
                      <a:pt x="157" y="208"/>
                    </a:cubicBezTo>
                    <a:cubicBezTo>
                      <a:pt x="147" y="198"/>
                      <a:pt x="137" y="188"/>
                      <a:pt x="137" y="173"/>
                    </a:cubicBezTo>
                    <a:cubicBezTo>
                      <a:pt x="137" y="152"/>
                      <a:pt x="147" y="137"/>
                      <a:pt x="167" y="127"/>
                    </a:cubicBezTo>
                    <a:cubicBezTo>
                      <a:pt x="182" y="117"/>
                      <a:pt x="208" y="112"/>
                      <a:pt x="243" y="112"/>
                    </a:cubicBezTo>
                    <a:cubicBezTo>
                      <a:pt x="274" y="112"/>
                      <a:pt x="304" y="112"/>
                      <a:pt x="334" y="122"/>
                    </a:cubicBezTo>
                    <a:cubicBezTo>
                      <a:pt x="365" y="127"/>
                      <a:pt x="395" y="137"/>
                      <a:pt x="426" y="152"/>
                    </a:cubicBezTo>
                    <a:lnTo>
                      <a:pt x="426" y="31"/>
                    </a:lnTo>
                    <a:cubicBezTo>
                      <a:pt x="390" y="21"/>
                      <a:pt x="355" y="10"/>
                      <a:pt x="319" y="5"/>
                    </a:cubicBezTo>
                    <a:cubicBezTo>
                      <a:pt x="289" y="0"/>
                      <a:pt x="253" y="0"/>
                      <a:pt x="22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5"/>
              <p:cNvSpPr/>
              <p:nvPr/>
            </p:nvSpPr>
            <p:spPr>
              <a:xfrm>
                <a:off x="5760026" y="3027180"/>
                <a:ext cx="78601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88" extrusionOk="0">
                    <a:moveTo>
                      <a:pt x="1" y="0"/>
                    </a:moveTo>
                    <a:lnTo>
                      <a:pt x="1" y="117"/>
                    </a:lnTo>
                    <a:lnTo>
                      <a:pt x="198" y="117"/>
                    </a:lnTo>
                    <a:lnTo>
                      <a:pt x="198" y="588"/>
                    </a:lnTo>
                    <a:lnTo>
                      <a:pt x="350" y="588"/>
                    </a:lnTo>
                    <a:lnTo>
                      <a:pt x="350" y="117"/>
                    </a:lnTo>
                    <a:lnTo>
                      <a:pt x="548" y="117"/>
                    </a:lnTo>
                    <a:lnTo>
                      <a:pt x="5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5"/>
              <p:cNvSpPr/>
              <p:nvPr/>
            </p:nvSpPr>
            <p:spPr>
              <a:xfrm>
                <a:off x="5852254" y="3027180"/>
                <a:ext cx="76450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8" extrusionOk="0">
                    <a:moveTo>
                      <a:pt x="1" y="0"/>
                    </a:moveTo>
                    <a:lnTo>
                      <a:pt x="1" y="588"/>
                    </a:lnTo>
                    <a:lnTo>
                      <a:pt x="148" y="588"/>
                    </a:lnTo>
                    <a:lnTo>
                      <a:pt x="148" y="188"/>
                    </a:lnTo>
                    <a:lnTo>
                      <a:pt x="360" y="588"/>
                    </a:lnTo>
                    <a:lnTo>
                      <a:pt x="533" y="588"/>
                    </a:lnTo>
                    <a:lnTo>
                      <a:pt x="533" y="0"/>
                    </a:lnTo>
                    <a:lnTo>
                      <a:pt x="386" y="0"/>
                    </a:lnTo>
                    <a:lnTo>
                      <a:pt x="386" y="40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5"/>
              <p:cNvSpPr/>
              <p:nvPr/>
            </p:nvSpPr>
            <p:spPr>
              <a:xfrm>
                <a:off x="5928562" y="3027180"/>
                <a:ext cx="60529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88" extrusionOk="0">
                    <a:moveTo>
                      <a:pt x="1" y="0"/>
                    </a:moveTo>
                    <a:lnTo>
                      <a:pt x="1" y="588"/>
                    </a:lnTo>
                    <a:lnTo>
                      <a:pt x="421" y="588"/>
                    </a:lnTo>
                    <a:lnTo>
                      <a:pt x="421" y="477"/>
                    </a:lnTo>
                    <a:lnTo>
                      <a:pt x="153" y="477"/>
                    </a:lnTo>
                    <a:lnTo>
                      <a:pt x="153" y="340"/>
                    </a:lnTo>
                    <a:lnTo>
                      <a:pt x="396" y="340"/>
                    </a:lnTo>
                    <a:lnTo>
                      <a:pt x="396" y="223"/>
                    </a:lnTo>
                    <a:lnTo>
                      <a:pt x="153" y="223"/>
                    </a:lnTo>
                    <a:lnTo>
                      <a:pt x="153" y="117"/>
                    </a:lnTo>
                    <a:lnTo>
                      <a:pt x="411" y="117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5"/>
              <p:cNvSpPr/>
              <p:nvPr/>
            </p:nvSpPr>
            <p:spPr>
              <a:xfrm>
                <a:off x="5980198" y="3027180"/>
                <a:ext cx="120770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8" extrusionOk="0">
                    <a:moveTo>
                      <a:pt x="0" y="0"/>
                    </a:moveTo>
                    <a:lnTo>
                      <a:pt x="137" y="588"/>
                    </a:lnTo>
                    <a:lnTo>
                      <a:pt x="314" y="588"/>
                    </a:lnTo>
                    <a:lnTo>
                      <a:pt x="421" y="142"/>
                    </a:lnTo>
                    <a:lnTo>
                      <a:pt x="527" y="588"/>
                    </a:lnTo>
                    <a:lnTo>
                      <a:pt x="699" y="588"/>
                    </a:lnTo>
                    <a:lnTo>
                      <a:pt x="841" y="0"/>
                    </a:lnTo>
                    <a:lnTo>
                      <a:pt x="694" y="0"/>
                    </a:lnTo>
                    <a:lnTo>
                      <a:pt x="593" y="431"/>
                    </a:lnTo>
                    <a:lnTo>
                      <a:pt x="492" y="0"/>
                    </a:lnTo>
                    <a:lnTo>
                      <a:pt x="345" y="0"/>
                    </a:lnTo>
                    <a:lnTo>
                      <a:pt x="244" y="431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5"/>
              <p:cNvSpPr/>
              <p:nvPr/>
            </p:nvSpPr>
            <p:spPr>
              <a:xfrm>
                <a:off x="6082611" y="302574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0"/>
                    </a:moveTo>
                    <a:cubicBezTo>
                      <a:pt x="153" y="0"/>
                      <a:pt x="97" y="15"/>
                      <a:pt x="61" y="46"/>
                    </a:cubicBezTo>
                    <a:cubicBezTo>
                      <a:pt x="21" y="76"/>
                      <a:pt x="1" y="122"/>
                      <a:pt x="1" y="183"/>
                    </a:cubicBezTo>
                    <a:cubicBezTo>
                      <a:pt x="1" y="228"/>
                      <a:pt x="16" y="269"/>
                      <a:pt x="41" y="294"/>
                    </a:cubicBezTo>
                    <a:cubicBezTo>
                      <a:pt x="72" y="319"/>
                      <a:pt x="112" y="340"/>
                      <a:pt x="173" y="355"/>
                    </a:cubicBezTo>
                    <a:lnTo>
                      <a:pt x="234" y="370"/>
                    </a:lnTo>
                    <a:cubicBezTo>
                      <a:pt x="269" y="375"/>
                      <a:pt x="289" y="385"/>
                      <a:pt x="305" y="395"/>
                    </a:cubicBezTo>
                    <a:cubicBezTo>
                      <a:pt x="315" y="406"/>
                      <a:pt x="320" y="421"/>
                      <a:pt x="320" y="436"/>
                    </a:cubicBezTo>
                    <a:cubicBezTo>
                      <a:pt x="320" y="456"/>
                      <a:pt x="315" y="471"/>
                      <a:pt x="294" y="487"/>
                    </a:cubicBezTo>
                    <a:cubicBezTo>
                      <a:pt x="279" y="497"/>
                      <a:pt x="254" y="502"/>
                      <a:pt x="218" y="502"/>
                    </a:cubicBezTo>
                    <a:cubicBezTo>
                      <a:pt x="188" y="502"/>
                      <a:pt x="153" y="497"/>
                      <a:pt x="117" y="487"/>
                    </a:cubicBezTo>
                    <a:cubicBezTo>
                      <a:pt x="82" y="476"/>
                      <a:pt x="46" y="461"/>
                      <a:pt x="6" y="441"/>
                    </a:cubicBezTo>
                    <a:lnTo>
                      <a:pt x="6" y="568"/>
                    </a:lnTo>
                    <a:cubicBezTo>
                      <a:pt x="46" y="583"/>
                      <a:pt x="82" y="593"/>
                      <a:pt x="122" y="603"/>
                    </a:cubicBezTo>
                    <a:cubicBezTo>
                      <a:pt x="158" y="608"/>
                      <a:pt x="193" y="613"/>
                      <a:pt x="234" y="613"/>
                    </a:cubicBezTo>
                    <a:cubicBezTo>
                      <a:pt x="315" y="613"/>
                      <a:pt x="370" y="593"/>
                      <a:pt x="411" y="563"/>
                    </a:cubicBezTo>
                    <a:cubicBezTo>
                      <a:pt x="446" y="532"/>
                      <a:pt x="467" y="482"/>
                      <a:pt x="467" y="421"/>
                    </a:cubicBezTo>
                    <a:cubicBezTo>
                      <a:pt x="467" y="370"/>
                      <a:pt x="451" y="330"/>
                      <a:pt x="426" y="304"/>
                    </a:cubicBezTo>
                    <a:cubicBezTo>
                      <a:pt x="401" y="279"/>
                      <a:pt x="350" y="259"/>
                      <a:pt x="284" y="243"/>
                    </a:cubicBezTo>
                    <a:lnTo>
                      <a:pt x="224" y="233"/>
                    </a:lnTo>
                    <a:cubicBezTo>
                      <a:pt x="193" y="223"/>
                      <a:pt x="168" y="218"/>
                      <a:pt x="158" y="208"/>
                    </a:cubicBezTo>
                    <a:cubicBezTo>
                      <a:pt x="148" y="198"/>
                      <a:pt x="142" y="188"/>
                      <a:pt x="142" y="173"/>
                    </a:cubicBezTo>
                    <a:cubicBezTo>
                      <a:pt x="142" y="152"/>
                      <a:pt x="148" y="137"/>
                      <a:pt x="168" y="127"/>
                    </a:cubicBezTo>
                    <a:cubicBezTo>
                      <a:pt x="183" y="117"/>
                      <a:pt x="208" y="112"/>
                      <a:pt x="249" y="112"/>
                    </a:cubicBezTo>
                    <a:cubicBezTo>
                      <a:pt x="274" y="112"/>
                      <a:pt x="305" y="112"/>
                      <a:pt x="335" y="122"/>
                    </a:cubicBezTo>
                    <a:cubicBezTo>
                      <a:pt x="365" y="127"/>
                      <a:pt x="396" y="137"/>
                      <a:pt x="431" y="152"/>
                    </a:cubicBezTo>
                    <a:lnTo>
                      <a:pt x="431" y="31"/>
                    </a:lnTo>
                    <a:cubicBezTo>
                      <a:pt x="391" y="21"/>
                      <a:pt x="355" y="10"/>
                      <a:pt x="325" y="5"/>
                    </a:cubicBezTo>
                    <a:cubicBezTo>
                      <a:pt x="289" y="0"/>
                      <a:pt x="254" y="0"/>
                      <a:pt x="22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5"/>
              <p:cNvSpPr/>
              <p:nvPr/>
            </p:nvSpPr>
            <p:spPr>
              <a:xfrm>
                <a:off x="5286260" y="3172480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1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1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5"/>
              <p:cNvSpPr/>
              <p:nvPr/>
            </p:nvSpPr>
            <p:spPr>
              <a:xfrm>
                <a:off x="5286260" y="3221104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1"/>
                    </a:moveTo>
                    <a:cubicBezTo>
                      <a:pt x="41" y="1"/>
                      <a:pt x="1" y="16"/>
                      <a:pt x="1" y="36"/>
                    </a:cubicBezTo>
                    <a:cubicBezTo>
                      <a:pt x="1" y="62"/>
                      <a:pt x="41" y="77"/>
                      <a:pt x="87" y="77"/>
                    </a:cubicBezTo>
                    <a:lnTo>
                      <a:pt x="3922" y="77"/>
                    </a:lnTo>
                    <a:cubicBezTo>
                      <a:pt x="3967" y="77"/>
                      <a:pt x="4008" y="62"/>
                      <a:pt x="4008" y="36"/>
                    </a:cubicBezTo>
                    <a:cubicBezTo>
                      <a:pt x="4008" y="16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5"/>
              <p:cNvSpPr/>
              <p:nvPr/>
            </p:nvSpPr>
            <p:spPr>
              <a:xfrm>
                <a:off x="5286260" y="3269155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15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15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5"/>
              <p:cNvSpPr/>
              <p:nvPr/>
            </p:nvSpPr>
            <p:spPr>
              <a:xfrm>
                <a:off x="5286260" y="3317062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1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1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5"/>
              <p:cNvSpPr/>
              <p:nvPr/>
            </p:nvSpPr>
            <p:spPr>
              <a:xfrm>
                <a:off x="5286260" y="3365686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1"/>
                    </a:moveTo>
                    <a:cubicBezTo>
                      <a:pt x="41" y="1"/>
                      <a:pt x="1" y="16"/>
                      <a:pt x="1" y="36"/>
                    </a:cubicBezTo>
                    <a:cubicBezTo>
                      <a:pt x="1" y="62"/>
                      <a:pt x="41" y="77"/>
                      <a:pt x="87" y="77"/>
                    </a:cubicBezTo>
                    <a:lnTo>
                      <a:pt x="3922" y="77"/>
                    </a:lnTo>
                    <a:cubicBezTo>
                      <a:pt x="3967" y="77"/>
                      <a:pt x="4008" y="62"/>
                      <a:pt x="4008" y="36"/>
                    </a:cubicBezTo>
                    <a:cubicBezTo>
                      <a:pt x="4008" y="16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5"/>
              <p:cNvSpPr/>
              <p:nvPr/>
            </p:nvSpPr>
            <p:spPr>
              <a:xfrm>
                <a:off x="5286260" y="3413737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21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21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5"/>
              <p:cNvSpPr/>
              <p:nvPr/>
            </p:nvSpPr>
            <p:spPr>
              <a:xfrm>
                <a:off x="5286260" y="3466807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15"/>
                      <a:pt x="1" y="36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36"/>
                    </a:cubicBezTo>
                    <a:cubicBezTo>
                      <a:pt x="4008" y="15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5"/>
              <p:cNvSpPr/>
              <p:nvPr/>
            </p:nvSpPr>
            <p:spPr>
              <a:xfrm>
                <a:off x="5286260" y="3514714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21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21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5"/>
              <p:cNvSpPr/>
              <p:nvPr/>
            </p:nvSpPr>
            <p:spPr>
              <a:xfrm>
                <a:off x="5286260" y="3562622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2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2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5"/>
              <p:cNvSpPr/>
              <p:nvPr/>
            </p:nvSpPr>
            <p:spPr>
              <a:xfrm>
                <a:off x="5933008" y="3176783"/>
                <a:ext cx="353131" cy="409213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2853" extrusionOk="0">
                    <a:moveTo>
                      <a:pt x="106" y="1"/>
                    </a:moveTo>
                    <a:cubicBezTo>
                      <a:pt x="46" y="1"/>
                      <a:pt x="0" y="52"/>
                      <a:pt x="0" y="117"/>
                    </a:cubicBezTo>
                    <a:lnTo>
                      <a:pt x="0" y="2736"/>
                    </a:lnTo>
                    <a:cubicBezTo>
                      <a:pt x="0" y="2802"/>
                      <a:pt x="46" y="2853"/>
                      <a:pt x="106" y="2853"/>
                    </a:cubicBezTo>
                    <a:lnTo>
                      <a:pt x="2351" y="2853"/>
                    </a:lnTo>
                    <a:cubicBezTo>
                      <a:pt x="2411" y="2853"/>
                      <a:pt x="2462" y="2802"/>
                      <a:pt x="2462" y="2736"/>
                    </a:cubicBezTo>
                    <a:lnTo>
                      <a:pt x="2462" y="117"/>
                    </a:lnTo>
                    <a:cubicBezTo>
                      <a:pt x="2462" y="52"/>
                      <a:pt x="2411" y="1"/>
                      <a:pt x="23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1" name="Google Shape;2831;p45"/>
            <p:cNvGrpSpPr/>
            <p:nvPr/>
          </p:nvGrpSpPr>
          <p:grpSpPr>
            <a:xfrm>
              <a:off x="4272469" y="864437"/>
              <a:ext cx="989359" cy="2421403"/>
              <a:chOff x="4129123" y="1159876"/>
              <a:chExt cx="1118425" cy="2737285"/>
            </a:xfrm>
          </p:grpSpPr>
          <p:sp>
            <p:nvSpPr>
              <p:cNvPr id="2832" name="Google Shape;2832;p45"/>
              <p:cNvSpPr/>
              <p:nvPr/>
            </p:nvSpPr>
            <p:spPr>
              <a:xfrm>
                <a:off x="4562491" y="2998197"/>
                <a:ext cx="680581" cy="620060"/>
              </a:xfrm>
              <a:custGeom>
                <a:avLst/>
                <a:gdLst/>
                <a:ahLst/>
                <a:cxnLst/>
                <a:rect l="l" t="t" r="r" b="b"/>
                <a:pathLst>
                  <a:path w="6095" h="5553" extrusionOk="0">
                    <a:moveTo>
                      <a:pt x="1120" y="1"/>
                    </a:moveTo>
                    <a:cubicBezTo>
                      <a:pt x="806" y="685"/>
                      <a:pt x="411" y="1333"/>
                      <a:pt x="0" y="1976"/>
                    </a:cubicBezTo>
                    <a:cubicBezTo>
                      <a:pt x="1160" y="2615"/>
                      <a:pt x="3592" y="3911"/>
                      <a:pt x="5501" y="4666"/>
                    </a:cubicBezTo>
                    <a:cubicBezTo>
                      <a:pt x="5501" y="4666"/>
                      <a:pt x="5215" y="5553"/>
                      <a:pt x="5326" y="5553"/>
                    </a:cubicBezTo>
                    <a:cubicBezTo>
                      <a:pt x="5393" y="5553"/>
                      <a:pt x="5600" y="5237"/>
                      <a:pt x="6094" y="4231"/>
                    </a:cubicBezTo>
                    <a:cubicBezTo>
                      <a:pt x="6094" y="4231"/>
                      <a:pt x="3333" y="1470"/>
                      <a:pt x="1186" y="41"/>
                    </a:cubicBezTo>
                    <a:cubicBezTo>
                      <a:pt x="1165" y="26"/>
                      <a:pt x="1145" y="16"/>
                      <a:pt x="1120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5"/>
              <p:cNvSpPr/>
              <p:nvPr/>
            </p:nvSpPr>
            <p:spPr>
              <a:xfrm>
                <a:off x="5143368" y="3460374"/>
                <a:ext cx="104181" cy="164143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816" y="0"/>
                    </a:moveTo>
                    <a:cubicBezTo>
                      <a:pt x="816" y="0"/>
                      <a:pt x="375" y="837"/>
                      <a:pt x="243" y="837"/>
                    </a:cubicBezTo>
                    <a:cubicBezTo>
                      <a:pt x="225" y="837"/>
                      <a:pt x="212" y="820"/>
                      <a:pt x="208" y="781"/>
                    </a:cubicBezTo>
                    <a:cubicBezTo>
                      <a:pt x="208" y="781"/>
                      <a:pt x="1" y="1469"/>
                      <a:pt x="132" y="1469"/>
                    </a:cubicBezTo>
                    <a:cubicBezTo>
                      <a:pt x="259" y="1469"/>
                      <a:pt x="933" y="117"/>
                      <a:pt x="933" y="117"/>
                    </a:cubicBez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4535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5"/>
              <p:cNvSpPr/>
              <p:nvPr/>
            </p:nvSpPr>
            <p:spPr>
              <a:xfrm>
                <a:off x="4500853" y="2911100"/>
                <a:ext cx="596276" cy="619502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5548" extrusionOk="0">
                    <a:moveTo>
                      <a:pt x="2442" y="1"/>
                    </a:moveTo>
                    <a:cubicBezTo>
                      <a:pt x="1819" y="1196"/>
                      <a:pt x="881" y="2204"/>
                      <a:pt x="0" y="3238"/>
                    </a:cubicBezTo>
                    <a:cubicBezTo>
                      <a:pt x="1535" y="4545"/>
                      <a:pt x="2766" y="5548"/>
                      <a:pt x="2766" y="5548"/>
                    </a:cubicBezTo>
                    <a:cubicBezTo>
                      <a:pt x="4529" y="5016"/>
                      <a:pt x="5339" y="3111"/>
                      <a:pt x="5339" y="3111"/>
                    </a:cubicBezTo>
                    <a:cubicBezTo>
                      <a:pt x="5339" y="3111"/>
                      <a:pt x="3961" y="1581"/>
                      <a:pt x="2442" y="1"/>
                    </a:cubicBezTo>
                    <a:close/>
                  </a:path>
                </a:pathLst>
              </a:custGeom>
              <a:solidFill>
                <a:srgbClr val="599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5"/>
              <p:cNvSpPr/>
              <p:nvPr/>
            </p:nvSpPr>
            <p:spPr>
              <a:xfrm>
                <a:off x="4500853" y="2911100"/>
                <a:ext cx="596276" cy="619502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5548" extrusionOk="0">
                    <a:moveTo>
                      <a:pt x="2442" y="1"/>
                    </a:moveTo>
                    <a:cubicBezTo>
                      <a:pt x="1819" y="1196"/>
                      <a:pt x="881" y="2204"/>
                      <a:pt x="0" y="3238"/>
                    </a:cubicBezTo>
                    <a:cubicBezTo>
                      <a:pt x="1535" y="4545"/>
                      <a:pt x="2766" y="5548"/>
                      <a:pt x="2766" y="5548"/>
                    </a:cubicBezTo>
                    <a:cubicBezTo>
                      <a:pt x="4529" y="5016"/>
                      <a:pt x="5339" y="3111"/>
                      <a:pt x="5339" y="3111"/>
                    </a:cubicBezTo>
                    <a:cubicBezTo>
                      <a:pt x="5339" y="3111"/>
                      <a:pt x="3961" y="1581"/>
                      <a:pt x="24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5"/>
              <p:cNvSpPr/>
              <p:nvPr/>
            </p:nvSpPr>
            <p:spPr>
              <a:xfrm>
                <a:off x="4202152" y="2973408"/>
                <a:ext cx="554849" cy="858682"/>
              </a:xfrm>
              <a:custGeom>
                <a:avLst/>
                <a:gdLst/>
                <a:ahLst/>
                <a:cxnLst/>
                <a:rect l="l" t="t" r="r" b="b"/>
                <a:pathLst>
                  <a:path w="4969" h="7690" extrusionOk="0">
                    <a:moveTo>
                      <a:pt x="3982" y="0"/>
                    </a:moveTo>
                    <a:cubicBezTo>
                      <a:pt x="3350" y="0"/>
                      <a:pt x="2594" y="436"/>
                      <a:pt x="2594" y="436"/>
                    </a:cubicBezTo>
                    <a:cubicBezTo>
                      <a:pt x="2594" y="436"/>
                      <a:pt x="2219" y="4534"/>
                      <a:pt x="2361" y="7330"/>
                    </a:cubicBezTo>
                    <a:cubicBezTo>
                      <a:pt x="2361" y="7330"/>
                      <a:pt x="0" y="7598"/>
                      <a:pt x="2999" y="7690"/>
                    </a:cubicBezTo>
                    <a:cubicBezTo>
                      <a:pt x="2999" y="7690"/>
                      <a:pt x="4372" y="4032"/>
                      <a:pt x="4782" y="1489"/>
                    </a:cubicBezTo>
                    <a:cubicBezTo>
                      <a:pt x="4969" y="317"/>
                      <a:pt x="4520" y="0"/>
                      <a:pt x="3982" y="0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5"/>
              <p:cNvSpPr/>
              <p:nvPr/>
            </p:nvSpPr>
            <p:spPr>
              <a:xfrm>
                <a:off x="4333915" y="2138610"/>
                <a:ext cx="626313" cy="1454065"/>
              </a:xfrm>
              <a:custGeom>
                <a:avLst/>
                <a:gdLst/>
                <a:ahLst/>
                <a:cxnLst/>
                <a:rect l="l" t="t" r="r" b="b"/>
                <a:pathLst>
                  <a:path w="5609" h="13022" extrusionOk="0">
                    <a:moveTo>
                      <a:pt x="2872" y="0"/>
                    </a:moveTo>
                    <a:cubicBezTo>
                      <a:pt x="2433" y="0"/>
                      <a:pt x="2015" y="285"/>
                      <a:pt x="1743" y="1134"/>
                    </a:cubicBezTo>
                    <a:cubicBezTo>
                      <a:pt x="923" y="3697"/>
                      <a:pt x="1" y="12131"/>
                      <a:pt x="1" y="12131"/>
                    </a:cubicBezTo>
                    <a:cubicBezTo>
                      <a:pt x="878" y="12882"/>
                      <a:pt x="2009" y="13021"/>
                      <a:pt x="2730" y="13021"/>
                    </a:cubicBezTo>
                    <a:cubicBezTo>
                      <a:pt x="3157" y="13021"/>
                      <a:pt x="3440" y="12972"/>
                      <a:pt x="3440" y="12972"/>
                    </a:cubicBezTo>
                    <a:cubicBezTo>
                      <a:pt x="3440" y="12972"/>
                      <a:pt x="4899" y="7572"/>
                      <a:pt x="5254" y="5019"/>
                    </a:cubicBezTo>
                    <a:cubicBezTo>
                      <a:pt x="5608" y="2471"/>
                      <a:pt x="4732" y="1164"/>
                      <a:pt x="4732" y="1164"/>
                    </a:cubicBezTo>
                    <a:cubicBezTo>
                      <a:pt x="4732" y="1164"/>
                      <a:pt x="3761" y="0"/>
                      <a:pt x="28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5"/>
              <p:cNvSpPr/>
              <p:nvPr/>
            </p:nvSpPr>
            <p:spPr>
              <a:xfrm>
                <a:off x="4391645" y="1680900"/>
                <a:ext cx="362679" cy="41973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3759" extrusionOk="0">
                    <a:moveTo>
                      <a:pt x="3247" y="0"/>
                    </a:moveTo>
                    <a:cubicBezTo>
                      <a:pt x="3247" y="0"/>
                      <a:pt x="2229" y="0"/>
                      <a:pt x="2123" y="456"/>
                    </a:cubicBezTo>
                    <a:cubicBezTo>
                      <a:pt x="2017" y="912"/>
                      <a:pt x="2204" y="2847"/>
                      <a:pt x="2204" y="2847"/>
                    </a:cubicBezTo>
                    <a:lnTo>
                      <a:pt x="26" y="2847"/>
                    </a:lnTo>
                    <a:lnTo>
                      <a:pt x="0" y="3354"/>
                    </a:lnTo>
                    <a:lnTo>
                      <a:pt x="2741" y="3759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rgbClr val="FFA8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5"/>
              <p:cNvSpPr/>
              <p:nvPr/>
            </p:nvSpPr>
            <p:spPr>
              <a:xfrm>
                <a:off x="4494041" y="1655105"/>
                <a:ext cx="472443" cy="602864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399" extrusionOk="0">
                    <a:moveTo>
                      <a:pt x="3011" y="0"/>
                    </a:moveTo>
                    <a:cubicBezTo>
                      <a:pt x="2258" y="0"/>
                      <a:pt x="946" y="1177"/>
                      <a:pt x="487" y="2207"/>
                    </a:cubicBezTo>
                    <a:cubicBezTo>
                      <a:pt x="0" y="3291"/>
                      <a:pt x="264" y="4978"/>
                      <a:pt x="264" y="4978"/>
                    </a:cubicBezTo>
                    <a:cubicBezTo>
                      <a:pt x="1595" y="5381"/>
                      <a:pt x="2999" y="5398"/>
                      <a:pt x="3226" y="5398"/>
                    </a:cubicBezTo>
                    <a:cubicBezTo>
                      <a:pt x="3247" y="5398"/>
                      <a:pt x="3257" y="5398"/>
                      <a:pt x="3257" y="5398"/>
                    </a:cubicBezTo>
                    <a:cubicBezTo>
                      <a:pt x="3551" y="5368"/>
                      <a:pt x="3840" y="5302"/>
                      <a:pt x="3840" y="5302"/>
                    </a:cubicBezTo>
                    <a:cubicBezTo>
                      <a:pt x="3840" y="5302"/>
                      <a:pt x="4230" y="2597"/>
                      <a:pt x="4139" y="1513"/>
                    </a:cubicBezTo>
                    <a:cubicBezTo>
                      <a:pt x="4043" y="429"/>
                      <a:pt x="3840" y="135"/>
                      <a:pt x="3116" y="8"/>
                    </a:cubicBezTo>
                    <a:cubicBezTo>
                      <a:pt x="3082" y="3"/>
                      <a:pt x="3047" y="0"/>
                      <a:pt x="30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5"/>
              <p:cNvSpPr/>
              <p:nvPr/>
            </p:nvSpPr>
            <p:spPr>
              <a:xfrm>
                <a:off x="4419338" y="1274779"/>
                <a:ext cx="394391" cy="427108"/>
              </a:xfrm>
              <a:custGeom>
                <a:avLst/>
                <a:gdLst/>
                <a:ahLst/>
                <a:cxnLst/>
                <a:rect l="l" t="t" r="r" b="b"/>
                <a:pathLst>
                  <a:path w="3532" h="3825" extrusionOk="0">
                    <a:moveTo>
                      <a:pt x="1161" y="0"/>
                    </a:moveTo>
                    <a:cubicBezTo>
                      <a:pt x="1161" y="0"/>
                      <a:pt x="1" y="2168"/>
                      <a:pt x="1576" y="3825"/>
                    </a:cubicBezTo>
                    <a:cubicBezTo>
                      <a:pt x="1576" y="3825"/>
                      <a:pt x="1662" y="3744"/>
                      <a:pt x="1804" y="3673"/>
                    </a:cubicBezTo>
                    <a:cubicBezTo>
                      <a:pt x="1667" y="3500"/>
                      <a:pt x="1419" y="3171"/>
                      <a:pt x="1384" y="2984"/>
                    </a:cubicBezTo>
                    <a:lnTo>
                      <a:pt x="1384" y="2984"/>
                    </a:lnTo>
                    <a:cubicBezTo>
                      <a:pt x="1384" y="2984"/>
                      <a:pt x="1622" y="3384"/>
                      <a:pt x="1865" y="3642"/>
                    </a:cubicBezTo>
                    <a:cubicBezTo>
                      <a:pt x="1976" y="3594"/>
                      <a:pt x="2109" y="3554"/>
                      <a:pt x="2254" y="3554"/>
                    </a:cubicBezTo>
                    <a:cubicBezTo>
                      <a:pt x="2320" y="3554"/>
                      <a:pt x="2388" y="3562"/>
                      <a:pt x="2457" y="3581"/>
                    </a:cubicBezTo>
                    <a:cubicBezTo>
                      <a:pt x="2478" y="3587"/>
                      <a:pt x="2493" y="3587"/>
                      <a:pt x="2513" y="3592"/>
                    </a:cubicBezTo>
                    <a:lnTo>
                      <a:pt x="2463" y="3505"/>
                    </a:lnTo>
                    <a:lnTo>
                      <a:pt x="2523" y="3592"/>
                    </a:lnTo>
                    <a:cubicBezTo>
                      <a:pt x="2559" y="3597"/>
                      <a:pt x="2595" y="3599"/>
                      <a:pt x="2631" y="3599"/>
                    </a:cubicBezTo>
                    <a:cubicBezTo>
                      <a:pt x="3069" y="3599"/>
                      <a:pt x="3531" y="3232"/>
                      <a:pt x="3531" y="3232"/>
                    </a:cubicBezTo>
                    <a:lnTo>
                      <a:pt x="11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5"/>
              <p:cNvSpPr/>
              <p:nvPr/>
            </p:nvSpPr>
            <p:spPr>
              <a:xfrm>
                <a:off x="4708436" y="1528479"/>
                <a:ext cx="220086" cy="272791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443" extrusionOk="0">
                    <a:moveTo>
                      <a:pt x="1310" y="1"/>
                    </a:moveTo>
                    <a:cubicBezTo>
                      <a:pt x="1147" y="1"/>
                      <a:pt x="0" y="747"/>
                      <a:pt x="0" y="747"/>
                    </a:cubicBezTo>
                    <a:cubicBezTo>
                      <a:pt x="0" y="747"/>
                      <a:pt x="350" y="869"/>
                      <a:pt x="912" y="1978"/>
                    </a:cubicBezTo>
                    <a:cubicBezTo>
                      <a:pt x="1086" y="2323"/>
                      <a:pt x="1254" y="2443"/>
                      <a:pt x="1403" y="2443"/>
                    </a:cubicBezTo>
                    <a:cubicBezTo>
                      <a:pt x="1734" y="2443"/>
                      <a:pt x="1971" y="1851"/>
                      <a:pt x="1971" y="1851"/>
                    </a:cubicBezTo>
                    <a:cubicBezTo>
                      <a:pt x="1971" y="1851"/>
                      <a:pt x="1383" y="94"/>
                      <a:pt x="1327" y="8"/>
                    </a:cubicBezTo>
                    <a:cubicBezTo>
                      <a:pt x="1325" y="3"/>
                      <a:pt x="1319" y="1"/>
                      <a:pt x="1310" y="1"/>
                    </a:cubicBezTo>
                    <a:close/>
                  </a:path>
                </a:pathLst>
              </a:custGeom>
              <a:solidFill>
                <a:srgbClr val="FFA8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5"/>
              <p:cNvSpPr/>
              <p:nvPr/>
            </p:nvSpPr>
            <p:spPr>
              <a:xfrm>
                <a:off x="4549650" y="1225423"/>
                <a:ext cx="331972" cy="425768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813" extrusionOk="0">
                    <a:moveTo>
                      <a:pt x="1433" y="1"/>
                    </a:moveTo>
                    <a:cubicBezTo>
                      <a:pt x="256" y="1"/>
                      <a:pt x="1" y="1529"/>
                      <a:pt x="100" y="2509"/>
                    </a:cubicBezTo>
                    <a:cubicBezTo>
                      <a:pt x="178" y="3274"/>
                      <a:pt x="645" y="3813"/>
                      <a:pt x="1214" y="3813"/>
                    </a:cubicBezTo>
                    <a:cubicBezTo>
                      <a:pt x="1530" y="3813"/>
                      <a:pt x="1878" y="3646"/>
                      <a:pt x="2207" y="3259"/>
                    </a:cubicBezTo>
                    <a:cubicBezTo>
                      <a:pt x="2537" y="2874"/>
                      <a:pt x="2526" y="2706"/>
                      <a:pt x="2628" y="2448"/>
                    </a:cubicBezTo>
                    <a:lnTo>
                      <a:pt x="2891" y="2337"/>
                    </a:lnTo>
                    <a:cubicBezTo>
                      <a:pt x="2972" y="1516"/>
                      <a:pt x="2896" y="356"/>
                      <a:pt x="1903" y="72"/>
                    </a:cubicBezTo>
                    <a:cubicBezTo>
                      <a:pt x="1732" y="23"/>
                      <a:pt x="1576" y="1"/>
                      <a:pt x="1433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5"/>
              <p:cNvSpPr/>
              <p:nvPr/>
            </p:nvSpPr>
            <p:spPr>
              <a:xfrm>
                <a:off x="4548868" y="1159876"/>
                <a:ext cx="425433" cy="559539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5011" extrusionOk="0">
                    <a:moveTo>
                      <a:pt x="1792" y="0"/>
                    </a:moveTo>
                    <a:cubicBezTo>
                      <a:pt x="1685" y="0"/>
                      <a:pt x="1568" y="8"/>
                      <a:pt x="1439" y="26"/>
                    </a:cubicBezTo>
                    <a:cubicBezTo>
                      <a:pt x="67" y="219"/>
                      <a:pt x="1" y="1338"/>
                      <a:pt x="1" y="1338"/>
                    </a:cubicBezTo>
                    <a:lnTo>
                      <a:pt x="1915" y="1024"/>
                    </a:lnTo>
                    <a:lnTo>
                      <a:pt x="1915" y="1024"/>
                    </a:lnTo>
                    <a:cubicBezTo>
                      <a:pt x="1915" y="1024"/>
                      <a:pt x="2544" y="3658"/>
                      <a:pt x="1794" y="5011"/>
                    </a:cubicBezTo>
                    <a:cubicBezTo>
                      <a:pt x="1794" y="5011"/>
                      <a:pt x="2123" y="4889"/>
                      <a:pt x="2503" y="4686"/>
                    </a:cubicBezTo>
                    <a:lnTo>
                      <a:pt x="2559" y="4155"/>
                    </a:lnTo>
                    <a:lnTo>
                      <a:pt x="2599" y="4636"/>
                    </a:lnTo>
                    <a:cubicBezTo>
                      <a:pt x="2817" y="4514"/>
                      <a:pt x="3045" y="4367"/>
                      <a:pt x="3238" y="4200"/>
                    </a:cubicBezTo>
                    <a:lnTo>
                      <a:pt x="3273" y="3891"/>
                    </a:lnTo>
                    <a:lnTo>
                      <a:pt x="3303" y="4139"/>
                    </a:lnTo>
                    <a:cubicBezTo>
                      <a:pt x="3506" y="3952"/>
                      <a:pt x="3658" y="3744"/>
                      <a:pt x="3688" y="3526"/>
                    </a:cubicBezTo>
                    <a:cubicBezTo>
                      <a:pt x="3805" y="2696"/>
                      <a:pt x="3810" y="1014"/>
                      <a:pt x="2934" y="771"/>
                    </a:cubicBezTo>
                    <a:cubicBezTo>
                      <a:pt x="2934" y="771"/>
                      <a:pt x="2838" y="0"/>
                      <a:pt x="179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5"/>
              <p:cNvSpPr/>
              <p:nvPr/>
            </p:nvSpPr>
            <p:spPr>
              <a:xfrm>
                <a:off x="4691463" y="1255461"/>
                <a:ext cx="162357" cy="164367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472" extrusionOk="0">
                    <a:moveTo>
                      <a:pt x="861" y="1"/>
                    </a:moveTo>
                    <a:lnTo>
                      <a:pt x="441" y="97"/>
                    </a:lnTo>
                    <a:lnTo>
                      <a:pt x="390" y="148"/>
                    </a:lnTo>
                    <a:cubicBezTo>
                      <a:pt x="390" y="148"/>
                      <a:pt x="0" y="811"/>
                      <a:pt x="821" y="1318"/>
                    </a:cubicBezTo>
                    <a:cubicBezTo>
                      <a:pt x="1001" y="1429"/>
                      <a:pt x="1118" y="1472"/>
                      <a:pt x="1192" y="1472"/>
                    </a:cubicBezTo>
                    <a:cubicBezTo>
                      <a:pt x="1453" y="1472"/>
                      <a:pt x="1150" y="918"/>
                      <a:pt x="1150" y="918"/>
                    </a:cubicBez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5"/>
              <p:cNvSpPr/>
              <p:nvPr/>
            </p:nvSpPr>
            <p:spPr>
              <a:xfrm>
                <a:off x="4503421" y="1184777"/>
                <a:ext cx="237282" cy="256711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2299" extrusionOk="0">
                    <a:moveTo>
                      <a:pt x="1379" y="0"/>
                    </a:moveTo>
                    <a:cubicBezTo>
                      <a:pt x="1256" y="0"/>
                      <a:pt x="1119" y="41"/>
                      <a:pt x="970" y="143"/>
                    </a:cubicBezTo>
                    <a:cubicBezTo>
                      <a:pt x="0" y="793"/>
                      <a:pt x="78" y="2299"/>
                      <a:pt x="205" y="2299"/>
                    </a:cubicBezTo>
                    <a:cubicBezTo>
                      <a:pt x="225" y="2299"/>
                      <a:pt x="247" y="2260"/>
                      <a:pt x="266" y="2174"/>
                    </a:cubicBezTo>
                    <a:cubicBezTo>
                      <a:pt x="388" y="1598"/>
                      <a:pt x="951" y="1576"/>
                      <a:pt x="1035" y="1576"/>
                    </a:cubicBezTo>
                    <a:cubicBezTo>
                      <a:pt x="1042" y="1576"/>
                      <a:pt x="1046" y="1576"/>
                      <a:pt x="1046" y="1576"/>
                    </a:cubicBezTo>
                    <a:lnTo>
                      <a:pt x="1041" y="1743"/>
                    </a:lnTo>
                    <a:cubicBezTo>
                      <a:pt x="2069" y="1576"/>
                      <a:pt x="2105" y="664"/>
                      <a:pt x="2125" y="609"/>
                    </a:cubicBezTo>
                    <a:cubicBezTo>
                      <a:pt x="2125" y="609"/>
                      <a:pt x="1856" y="0"/>
                      <a:pt x="1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5"/>
              <p:cNvSpPr/>
              <p:nvPr/>
            </p:nvSpPr>
            <p:spPr>
              <a:xfrm>
                <a:off x="4823785" y="1420611"/>
                <a:ext cx="62866" cy="93908"/>
              </a:xfrm>
              <a:custGeom>
                <a:avLst/>
                <a:gdLst/>
                <a:ahLst/>
                <a:cxnLst/>
                <a:rect l="l" t="t" r="r" b="b"/>
                <a:pathLst>
                  <a:path w="563" h="841" extrusionOk="0">
                    <a:moveTo>
                      <a:pt x="299" y="0"/>
                    </a:moveTo>
                    <a:cubicBezTo>
                      <a:pt x="182" y="0"/>
                      <a:pt x="56" y="118"/>
                      <a:pt x="56" y="118"/>
                    </a:cubicBezTo>
                    <a:lnTo>
                      <a:pt x="1" y="837"/>
                    </a:lnTo>
                    <a:cubicBezTo>
                      <a:pt x="18" y="839"/>
                      <a:pt x="36" y="840"/>
                      <a:pt x="53" y="840"/>
                    </a:cubicBezTo>
                    <a:cubicBezTo>
                      <a:pt x="393" y="840"/>
                      <a:pt x="562" y="373"/>
                      <a:pt x="451" y="118"/>
                    </a:cubicBezTo>
                    <a:cubicBezTo>
                      <a:pt x="414" y="30"/>
                      <a:pt x="358" y="0"/>
                      <a:pt x="299" y="0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5"/>
              <p:cNvSpPr/>
              <p:nvPr/>
            </p:nvSpPr>
            <p:spPr>
              <a:xfrm>
                <a:off x="4194782" y="1900319"/>
                <a:ext cx="236612" cy="205458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840" extrusionOk="0">
                    <a:moveTo>
                      <a:pt x="826" y="1"/>
                    </a:moveTo>
                    <a:lnTo>
                      <a:pt x="1" y="82"/>
                    </a:lnTo>
                    <a:lnTo>
                      <a:pt x="1292" y="1839"/>
                    </a:lnTo>
                    <a:lnTo>
                      <a:pt x="2118" y="1763"/>
                    </a:lnTo>
                    <a:lnTo>
                      <a:pt x="826" y="1"/>
                    </a:lnTo>
                    <a:close/>
                  </a:path>
                </a:pathLst>
              </a:custGeom>
              <a:solidFill>
                <a:srgbClr val="352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5"/>
              <p:cNvSpPr/>
              <p:nvPr/>
            </p:nvSpPr>
            <p:spPr>
              <a:xfrm>
                <a:off x="4194782" y="1900319"/>
                <a:ext cx="236612" cy="205458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840" fill="none" extrusionOk="0">
                    <a:moveTo>
                      <a:pt x="1" y="82"/>
                    </a:moveTo>
                    <a:lnTo>
                      <a:pt x="1292" y="1839"/>
                    </a:lnTo>
                    <a:lnTo>
                      <a:pt x="2118" y="1763"/>
                    </a:lnTo>
                    <a:lnTo>
                      <a:pt x="826" y="1"/>
                    </a:lnTo>
                    <a:close/>
                  </a:path>
                </a:pathLst>
              </a:custGeom>
              <a:noFill/>
              <a:ln w="2525" cap="rnd" cmpd="sng">
                <a:solidFill>
                  <a:srgbClr val="3528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5"/>
              <p:cNvSpPr/>
              <p:nvPr/>
            </p:nvSpPr>
            <p:spPr>
              <a:xfrm>
                <a:off x="4129123" y="1661694"/>
                <a:ext cx="839030" cy="519676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4654" extrusionOk="0">
                    <a:moveTo>
                      <a:pt x="6602" y="1"/>
                    </a:moveTo>
                    <a:cubicBezTo>
                      <a:pt x="6437" y="1"/>
                      <a:pt x="6261" y="79"/>
                      <a:pt x="6090" y="238"/>
                    </a:cubicBezTo>
                    <a:cubicBezTo>
                      <a:pt x="5619" y="674"/>
                      <a:pt x="5750" y="3475"/>
                      <a:pt x="5750" y="3475"/>
                    </a:cubicBezTo>
                    <a:cubicBezTo>
                      <a:pt x="5067" y="3429"/>
                      <a:pt x="2711" y="3130"/>
                      <a:pt x="2711" y="3130"/>
                    </a:cubicBezTo>
                    <a:cubicBezTo>
                      <a:pt x="2721" y="2928"/>
                      <a:pt x="2159" y="2619"/>
                      <a:pt x="1956" y="2614"/>
                    </a:cubicBezTo>
                    <a:cubicBezTo>
                      <a:pt x="1951" y="2614"/>
                      <a:pt x="1945" y="2613"/>
                      <a:pt x="1940" y="2613"/>
                    </a:cubicBezTo>
                    <a:cubicBezTo>
                      <a:pt x="1748" y="2613"/>
                      <a:pt x="1642" y="2781"/>
                      <a:pt x="1642" y="2781"/>
                    </a:cubicBezTo>
                    <a:cubicBezTo>
                      <a:pt x="1" y="2791"/>
                      <a:pt x="1409" y="3049"/>
                      <a:pt x="1409" y="3049"/>
                    </a:cubicBezTo>
                    <a:cubicBezTo>
                      <a:pt x="1409" y="3049"/>
                      <a:pt x="1688" y="3667"/>
                      <a:pt x="1784" y="3743"/>
                    </a:cubicBezTo>
                    <a:cubicBezTo>
                      <a:pt x="1885" y="3824"/>
                      <a:pt x="2665" y="3824"/>
                      <a:pt x="2665" y="3824"/>
                    </a:cubicBezTo>
                    <a:cubicBezTo>
                      <a:pt x="3600" y="4100"/>
                      <a:pt x="5940" y="4654"/>
                      <a:pt x="6588" y="4654"/>
                    </a:cubicBezTo>
                    <a:cubicBezTo>
                      <a:pt x="6618" y="4654"/>
                      <a:pt x="6645" y="4653"/>
                      <a:pt x="6667" y="4650"/>
                    </a:cubicBezTo>
                    <a:cubicBezTo>
                      <a:pt x="7179" y="4594"/>
                      <a:pt x="7513" y="1454"/>
                      <a:pt x="7290" y="714"/>
                    </a:cubicBezTo>
                    <a:cubicBezTo>
                      <a:pt x="7145" y="241"/>
                      <a:pt x="6890" y="1"/>
                      <a:pt x="6602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5"/>
              <p:cNvSpPr/>
              <p:nvPr/>
            </p:nvSpPr>
            <p:spPr>
              <a:xfrm rot="4110664">
                <a:off x="4402244" y="3736556"/>
                <a:ext cx="104181" cy="164144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816" y="0"/>
                    </a:moveTo>
                    <a:cubicBezTo>
                      <a:pt x="816" y="0"/>
                      <a:pt x="375" y="837"/>
                      <a:pt x="243" y="837"/>
                    </a:cubicBezTo>
                    <a:cubicBezTo>
                      <a:pt x="225" y="837"/>
                      <a:pt x="212" y="820"/>
                      <a:pt x="208" y="781"/>
                    </a:cubicBezTo>
                    <a:cubicBezTo>
                      <a:pt x="208" y="781"/>
                      <a:pt x="1" y="1469"/>
                      <a:pt x="132" y="1469"/>
                    </a:cubicBezTo>
                    <a:cubicBezTo>
                      <a:pt x="259" y="1469"/>
                      <a:pt x="933" y="117"/>
                      <a:pt x="933" y="117"/>
                    </a:cubicBez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4535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1" name="Google Shape;2851;p45"/>
            <p:cNvGrpSpPr/>
            <p:nvPr/>
          </p:nvGrpSpPr>
          <p:grpSpPr>
            <a:xfrm>
              <a:off x="5369160" y="856640"/>
              <a:ext cx="974701" cy="1232081"/>
              <a:chOff x="7253182" y="1345124"/>
              <a:chExt cx="1252025" cy="1582634"/>
            </a:xfrm>
          </p:grpSpPr>
          <p:sp>
            <p:nvSpPr>
              <p:cNvPr id="2852" name="Google Shape;2852;p45"/>
              <p:cNvSpPr/>
              <p:nvPr/>
            </p:nvSpPr>
            <p:spPr>
              <a:xfrm>
                <a:off x="7391167" y="1345124"/>
                <a:ext cx="1114040" cy="1582634"/>
              </a:xfrm>
              <a:custGeom>
                <a:avLst/>
                <a:gdLst/>
                <a:ahLst/>
                <a:cxnLst/>
                <a:rect l="l" t="t" r="r" b="b"/>
                <a:pathLst>
                  <a:path w="7767" h="11034" extrusionOk="0">
                    <a:moveTo>
                      <a:pt x="578" y="1"/>
                    </a:moveTo>
                    <a:cubicBezTo>
                      <a:pt x="259" y="1"/>
                      <a:pt x="1" y="259"/>
                      <a:pt x="1" y="578"/>
                    </a:cubicBezTo>
                    <a:lnTo>
                      <a:pt x="1" y="10456"/>
                    </a:lnTo>
                    <a:cubicBezTo>
                      <a:pt x="1" y="10775"/>
                      <a:pt x="259" y="11033"/>
                      <a:pt x="578" y="11033"/>
                    </a:cubicBezTo>
                    <a:lnTo>
                      <a:pt x="7189" y="11033"/>
                    </a:lnTo>
                    <a:cubicBezTo>
                      <a:pt x="7508" y="11033"/>
                      <a:pt x="7766" y="10775"/>
                      <a:pt x="7766" y="10456"/>
                    </a:cubicBezTo>
                    <a:lnTo>
                      <a:pt x="7766" y="578"/>
                    </a:lnTo>
                    <a:cubicBezTo>
                      <a:pt x="7766" y="259"/>
                      <a:pt x="7508" y="1"/>
                      <a:pt x="7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5"/>
              <p:cNvSpPr/>
              <p:nvPr/>
            </p:nvSpPr>
            <p:spPr>
              <a:xfrm>
                <a:off x="7253182" y="1959884"/>
                <a:ext cx="177426" cy="164947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150" extrusionOk="0">
                    <a:moveTo>
                      <a:pt x="1236" y="0"/>
                    </a:moveTo>
                    <a:lnTo>
                      <a:pt x="0" y="1064"/>
                    </a:lnTo>
                    <a:lnTo>
                      <a:pt x="1054" y="1150"/>
                    </a:lnTo>
                    <a:lnTo>
                      <a:pt x="12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5"/>
              <p:cNvSpPr/>
              <p:nvPr/>
            </p:nvSpPr>
            <p:spPr>
              <a:xfrm>
                <a:off x="7888168" y="2103749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0"/>
                    </a:moveTo>
                    <a:cubicBezTo>
                      <a:pt x="41" y="0"/>
                      <a:pt x="1" y="20"/>
                      <a:pt x="1" y="41"/>
                    </a:cubicBezTo>
                    <a:cubicBezTo>
                      <a:pt x="1" y="61"/>
                      <a:pt x="41" y="81"/>
                      <a:pt x="92" y="81"/>
                    </a:cubicBezTo>
                    <a:lnTo>
                      <a:pt x="3653" y="81"/>
                    </a:lnTo>
                    <a:cubicBezTo>
                      <a:pt x="3704" y="81"/>
                      <a:pt x="3739" y="61"/>
                      <a:pt x="3739" y="41"/>
                    </a:cubicBezTo>
                    <a:cubicBezTo>
                      <a:pt x="3739" y="20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5"/>
              <p:cNvSpPr/>
              <p:nvPr/>
            </p:nvSpPr>
            <p:spPr>
              <a:xfrm>
                <a:off x="7888168" y="2055698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2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2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5"/>
              <p:cNvSpPr/>
              <p:nvPr/>
            </p:nvSpPr>
            <p:spPr>
              <a:xfrm>
                <a:off x="7888168" y="2007791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6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6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5"/>
              <p:cNvSpPr/>
              <p:nvPr/>
            </p:nvSpPr>
            <p:spPr>
              <a:xfrm>
                <a:off x="7888168" y="1959167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0"/>
                    </a:moveTo>
                    <a:cubicBezTo>
                      <a:pt x="41" y="0"/>
                      <a:pt x="1" y="20"/>
                      <a:pt x="1" y="41"/>
                    </a:cubicBezTo>
                    <a:cubicBezTo>
                      <a:pt x="1" y="61"/>
                      <a:pt x="41" y="81"/>
                      <a:pt x="92" y="81"/>
                    </a:cubicBezTo>
                    <a:lnTo>
                      <a:pt x="3653" y="81"/>
                    </a:lnTo>
                    <a:cubicBezTo>
                      <a:pt x="3704" y="81"/>
                      <a:pt x="3739" y="61"/>
                      <a:pt x="3739" y="41"/>
                    </a:cubicBezTo>
                    <a:cubicBezTo>
                      <a:pt x="3739" y="20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5"/>
              <p:cNvSpPr/>
              <p:nvPr/>
            </p:nvSpPr>
            <p:spPr>
              <a:xfrm>
                <a:off x="7473355" y="2300541"/>
                <a:ext cx="95124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82" extrusionOk="0">
                    <a:moveTo>
                      <a:pt x="86" y="1"/>
                    </a:moveTo>
                    <a:cubicBezTo>
                      <a:pt x="41" y="1"/>
                      <a:pt x="0" y="21"/>
                      <a:pt x="0" y="41"/>
                    </a:cubicBezTo>
                    <a:cubicBezTo>
                      <a:pt x="0" y="62"/>
                      <a:pt x="41" y="82"/>
                      <a:pt x="86" y="82"/>
                    </a:cubicBezTo>
                    <a:lnTo>
                      <a:pt x="6545" y="82"/>
                    </a:lnTo>
                    <a:cubicBezTo>
                      <a:pt x="6596" y="82"/>
                      <a:pt x="6631" y="62"/>
                      <a:pt x="6631" y="41"/>
                    </a:cubicBezTo>
                    <a:cubicBezTo>
                      <a:pt x="6631" y="21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5"/>
              <p:cNvSpPr/>
              <p:nvPr/>
            </p:nvSpPr>
            <p:spPr>
              <a:xfrm>
                <a:off x="7473355" y="2252634"/>
                <a:ext cx="95124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77" extrusionOk="0">
                    <a:moveTo>
                      <a:pt x="86" y="1"/>
                    </a:moveTo>
                    <a:cubicBezTo>
                      <a:pt x="41" y="1"/>
                      <a:pt x="0" y="16"/>
                      <a:pt x="0" y="41"/>
                    </a:cubicBezTo>
                    <a:cubicBezTo>
                      <a:pt x="0" y="61"/>
                      <a:pt x="41" y="76"/>
                      <a:pt x="86" y="76"/>
                    </a:cubicBezTo>
                    <a:lnTo>
                      <a:pt x="6545" y="76"/>
                    </a:lnTo>
                    <a:cubicBezTo>
                      <a:pt x="6596" y="76"/>
                      <a:pt x="6631" y="61"/>
                      <a:pt x="6631" y="41"/>
                    </a:cubicBezTo>
                    <a:cubicBezTo>
                      <a:pt x="6631" y="16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5"/>
              <p:cNvSpPr/>
              <p:nvPr/>
            </p:nvSpPr>
            <p:spPr>
              <a:xfrm>
                <a:off x="7473355" y="2204727"/>
                <a:ext cx="95124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77" extrusionOk="0">
                    <a:moveTo>
                      <a:pt x="86" y="0"/>
                    </a:moveTo>
                    <a:cubicBezTo>
                      <a:pt x="41" y="0"/>
                      <a:pt x="0" y="15"/>
                      <a:pt x="0" y="36"/>
                    </a:cubicBezTo>
                    <a:cubicBezTo>
                      <a:pt x="0" y="61"/>
                      <a:pt x="41" y="76"/>
                      <a:pt x="86" y="76"/>
                    </a:cubicBezTo>
                    <a:lnTo>
                      <a:pt x="6545" y="76"/>
                    </a:lnTo>
                    <a:cubicBezTo>
                      <a:pt x="6596" y="76"/>
                      <a:pt x="6631" y="61"/>
                      <a:pt x="6631" y="36"/>
                    </a:cubicBezTo>
                    <a:cubicBezTo>
                      <a:pt x="6631" y="15"/>
                      <a:pt x="6596" y="0"/>
                      <a:pt x="654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5"/>
              <p:cNvSpPr/>
              <p:nvPr/>
            </p:nvSpPr>
            <p:spPr>
              <a:xfrm>
                <a:off x="7473355" y="2155959"/>
                <a:ext cx="95124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82" extrusionOk="0">
                    <a:moveTo>
                      <a:pt x="86" y="1"/>
                    </a:moveTo>
                    <a:cubicBezTo>
                      <a:pt x="41" y="1"/>
                      <a:pt x="0" y="21"/>
                      <a:pt x="0" y="41"/>
                    </a:cubicBezTo>
                    <a:cubicBezTo>
                      <a:pt x="0" y="62"/>
                      <a:pt x="41" y="82"/>
                      <a:pt x="86" y="82"/>
                    </a:cubicBezTo>
                    <a:lnTo>
                      <a:pt x="6545" y="82"/>
                    </a:lnTo>
                    <a:cubicBezTo>
                      <a:pt x="6596" y="82"/>
                      <a:pt x="6631" y="62"/>
                      <a:pt x="6631" y="41"/>
                    </a:cubicBezTo>
                    <a:cubicBezTo>
                      <a:pt x="6631" y="21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5"/>
              <p:cNvSpPr/>
              <p:nvPr/>
            </p:nvSpPr>
            <p:spPr>
              <a:xfrm>
                <a:off x="7888168" y="1911116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1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1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5"/>
              <p:cNvSpPr/>
              <p:nvPr/>
            </p:nvSpPr>
            <p:spPr>
              <a:xfrm>
                <a:off x="7888168" y="1863209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6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6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5"/>
              <p:cNvSpPr/>
              <p:nvPr/>
            </p:nvSpPr>
            <p:spPr>
              <a:xfrm>
                <a:off x="7888168" y="1810138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1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1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5"/>
              <p:cNvSpPr/>
              <p:nvPr/>
            </p:nvSpPr>
            <p:spPr>
              <a:xfrm>
                <a:off x="7888168" y="1762231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5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5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5"/>
              <p:cNvSpPr/>
              <p:nvPr/>
            </p:nvSpPr>
            <p:spPr>
              <a:xfrm>
                <a:off x="7888168" y="1713464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2"/>
                      <a:pt x="41" y="82"/>
                      <a:pt x="92" y="82"/>
                    </a:cubicBezTo>
                    <a:lnTo>
                      <a:pt x="3653" y="82"/>
                    </a:lnTo>
                    <a:cubicBezTo>
                      <a:pt x="3704" y="82"/>
                      <a:pt x="3739" y="62"/>
                      <a:pt x="3739" y="41"/>
                    </a:cubicBezTo>
                    <a:cubicBezTo>
                      <a:pt x="3739" y="21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5"/>
              <p:cNvSpPr/>
              <p:nvPr/>
            </p:nvSpPr>
            <p:spPr>
              <a:xfrm>
                <a:off x="7471920" y="1701845"/>
                <a:ext cx="370630" cy="409213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853" extrusionOk="0">
                    <a:moveTo>
                      <a:pt x="111" y="1"/>
                    </a:moveTo>
                    <a:cubicBezTo>
                      <a:pt x="51" y="1"/>
                      <a:pt x="0" y="57"/>
                      <a:pt x="0" y="117"/>
                    </a:cubicBezTo>
                    <a:lnTo>
                      <a:pt x="0" y="2736"/>
                    </a:lnTo>
                    <a:cubicBezTo>
                      <a:pt x="0" y="2802"/>
                      <a:pt x="51" y="2853"/>
                      <a:pt x="111" y="2853"/>
                    </a:cubicBezTo>
                    <a:lnTo>
                      <a:pt x="2477" y="2853"/>
                    </a:lnTo>
                    <a:cubicBezTo>
                      <a:pt x="2538" y="2853"/>
                      <a:pt x="2583" y="2802"/>
                      <a:pt x="2583" y="2736"/>
                    </a:cubicBezTo>
                    <a:lnTo>
                      <a:pt x="2583" y="117"/>
                    </a:lnTo>
                    <a:cubicBezTo>
                      <a:pt x="2583" y="57"/>
                      <a:pt x="2538" y="1"/>
                      <a:pt x="2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5"/>
              <p:cNvSpPr/>
              <p:nvPr/>
            </p:nvSpPr>
            <p:spPr>
              <a:xfrm>
                <a:off x="7471920" y="2356481"/>
                <a:ext cx="948949" cy="408496"/>
              </a:xfrm>
              <a:custGeom>
                <a:avLst/>
                <a:gdLst/>
                <a:ahLst/>
                <a:cxnLst/>
                <a:rect l="l" t="t" r="r" b="b"/>
                <a:pathLst>
                  <a:path w="6616" h="2848" extrusionOk="0">
                    <a:moveTo>
                      <a:pt x="111" y="1"/>
                    </a:moveTo>
                    <a:cubicBezTo>
                      <a:pt x="51" y="1"/>
                      <a:pt x="0" y="52"/>
                      <a:pt x="0" y="117"/>
                    </a:cubicBezTo>
                    <a:lnTo>
                      <a:pt x="0" y="2736"/>
                    </a:lnTo>
                    <a:cubicBezTo>
                      <a:pt x="0" y="2797"/>
                      <a:pt x="51" y="2848"/>
                      <a:pt x="111" y="2848"/>
                    </a:cubicBezTo>
                    <a:lnTo>
                      <a:pt x="6504" y="2848"/>
                    </a:lnTo>
                    <a:cubicBezTo>
                      <a:pt x="6565" y="2848"/>
                      <a:pt x="6616" y="2797"/>
                      <a:pt x="6616" y="2736"/>
                    </a:cubicBezTo>
                    <a:lnTo>
                      <a:pt x="6616" y="117"/>
                    </a:lnTo>
                    <a:cubicBezTo>
                      <a:pt x="6616" y="52"/>
                      <a:pt x="6565" y="1"/>
                      <a:pt x="6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5"/>
              <p:cNvSpPr/>
              <p:nvPr/>
            </p:nvSpPr>
            <p:spPr>
              <a:xfrm>
                <a:off x="7586668" y="1435918"/>
                <a:ext cx="12077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9" extrusionOk="0">
                    <a:moveTo>
                      <a:pt x="0" y="1"/>
                    </a:moveTo>
                    <a:lnTo>
                      <a:pt x="142" y="588"/>
                    </a:lnTo>
                    <a:lnTo>
                      <a:pt x="314" y="588"/>
                    </a:lnTo>
                    <a:lnTo>
                      <a:pt x="421" y="138"/>
                    </a:lnTo>
                    <a:lnTo>
                      <a:pt x="527" y="588"/>
                    </a:lnTo>
                    <a:lnTo>
                      <a:pt x="705" y="588"/>
                    </a:lnTo>
                    <a:lnTo>
                      <a:pt x="841" y="1"/>
                    </a:lnTo>
                    <a:lnTo>
                      <a:pt x="699" y="1"/>
                    </a:lnTo>
                    <a:lnTo>
                      <a:pt x="598" y="426"/>
                    </a:lnTo>
                    <a:lnTo>
                      <a:pt x="497" y="1"/>
                    </a:lnTo>
                    <a:lnTo>
                      <a:pt x="350" y="1"/>
                    </a:lnTo>
                    <a:lnTo>
                      <a:pt x="249" y="426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5"/>
              <p:cNvSpPr/>
              <p:nvPr/>
            </p:nvSpPr>
            <p:spPr>
              <a:xfrm>
                <a:off x="7686929" y="1433766"/>
                <a:ext cx="87350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14" extrusionOk="0">
                    <a:moveTo>
                      <a:pt x="304" y="112"/>
                    </a:moveTo>
                    <a:cubicBezTo>
                      <a:pt x="350" y="112"/>
                      <a:pt x="385" y="132"/>
                      <a:pt x="416" y="163"/>
                    </a:cubicBezTo>
                    <a:cubicBezTo>
                      <a:pt x="441" y="198"/>
                      <a:pt x="451" y="249"/>
                      <a:pt x="451" y="310"/>
                    </a:cubicBezTo>
                    <a:cubicBezTo>
                      <a:pt x="451" y="370"/>
                      <a:pt x="441" y="421"/>
                      <a:pt x="416" y="451"/>
                    </a:cubicBezTo>
                    <a:cubicBezTo>
                      <a:pt x="385" y="487"/>
                      <a:pt x="350" y="507"/>
                      <a:pt x="304" y="507"/>
                    </a:cubicBezTo>
                    <a:cubicBezTo>
                      <a:pt x="259" y="507"/>
                      <a:pt x="223" y="487"/>
                      <a:pt x="198" y="451"/>
                    </a:cubicBezTo>
                    <a:cubicBezTo>
                      <a:pt x="173" y="421"/>
                      <a:pt x="157" y="370"/>
                      <a:pt x="157" y="310"/>
                    </a:cubicBezTo>
                    <a:cubicBezTo>
                      <a:pt x="157" y="249"/>
                      <a:pt x="173" y="198"/>
                      <a:pt x="198" y="163"/>
                    </a:cubicBezTo>
                    <a:cubicBezTo>
                      <a:pt x="223" y="132"/>
                      <a:pt x="259" y="112"/>
                      <a:pt x="304" y="112"/>
                    </a:cubicBezTo>
                    <a:close/>
                    <a:moveTo>
                      <a:pt x="304" y="1"/>
                    </a:moveTo>
                    <a:cubicBezTo>
                      <a:pt x="208" y="1"/>
                      <a:pt x="137" y="31"/>
                      <a:pt x="82" y="87"/>
                    </a:cubicBezTo>
                    <a:cubicBezTo>
                      <a:pt x="31" y="137"/>
                      <a:pt x="0" y="213"/>
                      <a:pt x="0" y="310"/>
                    </a:cubicBezTo>
                    <a:cubicBezTo>
                      <a:pt x="0" y="406"/>
                      <a:pt x="31" y="477"/>
                      <a:pt x="82" y="533"/>
                    </a:cubicBezTo>
                    <a:cubicBezTo>
                      <a:pt x="137" y="588"/>
                      <a:pt x="208" y="614"/>
                      <a:pt x="304" y="614"/>
                    </a:cubicBezTo>
                    <a:cubicBezTo>
                      <a:pt x="401" y="614"/>
                      <a:pt x="477" y="588"/>
                      <a:pt x="527" y="533"/>
                    </a:cubicBezTo>
                    <a:cubicBezTo>
                      <a:pt x="583" y="477"/>
                      <a:pt x="608" y="406"/>
                      <a:pt x="608" y="310"/>
                    </a:cubicBezTo>
                    <a:cubicBezTo>
                      <a:pt x="608" y="213"/>
                      <a:pt x="583" y="137"/>
                      <a:pt x="527" y="87"/>
                    </a:cubicBezTo>
                    <a:cubicBezTo>
                      <a:pt x="477" y="31"/>
                      <a:pt x="401" y="1"/>
                      <a:pt x="3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5"/>
              <p:cNvSpPr/>
              <p:nvPr/>
            </p:nvSpPr>
            <p:spPr>
              <a:xfrm>
                <a:off x="7834380" y="1435918"/>
                <a:ext cx="60529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421" y="588"/>
                    </a:lnTo>
                    <a:lnTo>
                      <a:pt x="421" y="472"/>
                    </a:lnTo>
                    <a:lnTo>
                      <a:pt x="153" y="472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5"/>
              <p:cNvSpPr/>
              <p:nvPr/>
            </p:nvSpPr>
            <p:spPr>
              <a:xfrm>
                <a:off x="7888886" y="1435918"/>
                <a:ext cx="80035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58" h="589" extrusionOk="0">
                    <a:moveTo>
                      <a:pt x="208" y="112"/>
                    </a:moveTo>
                    <a:cubicBezTo>
                      <a:pt x="269" y="112"/>
                      <a:pt x="320" y="127"/>
                      <a:pt x="350" y="158"/>
                    </a:cubicBezTo>
                    <a:cubicBezTo>
                      <a:pt x="386" y="188"/>
                      <a:pt x="401" y="234"/>
                      <a:pt x="401" y="295"/>
                    </a:cubicBezTo>
                    <a:cubicBezTo>
                      <a:pt x="401" y="350"/>
                      <a:pt x="386" y="396"/>
                      <a:pt x="350" y="426"/>
                    </a:cubicBezTo>
                    <a:cubicBezTo>
                      <a:pt x="320" y="457"/>
                      <a:pt x="269" y="472"/>
                      <a:pt x="208" y="472"/>
                    </a:cubicBezTo>
                    <a:lnTo>
                      <a:pt x="153" y="472"/>
                    </a:lnTo>
                    <a:lnTo>
                      <a:pt x="153" y="112"/>
                    </a:lnTo>
                    <a:close/>
                    <a:moveTo>
                      <a:pt x="1" y="1"/>
                    </a:moveTo>
                    <a:lnTo>
                      <a:pt x="1" y="588"/>
                    </a:lnTo>
                    <a:lnTo>
                      <a:pt x="163" y="588"/>
                    </a:lnTo>
                    <a:cubicBezTo>
                      <a:pt x="249" y="588"/>
                      <a:pt x="320" y="583"/>
                      <a:pt x="360" y="568"/>
                    </a:cubicBezTo>
                    <a:cubicBezTo>
                      <a:pt x="406" y="558"/>
                      <a:pt x="441" y="533"/>
                      <a:pt x="477" y="502"/>
                    </a:cubicBezTo>
                    <a:cubicBezTo>
                      <a:pt x="502" y="477"/>
                      <a:pt x="522" y="447"/>
                      <a:pt x="538" y="411"/>
                    </a:cubicBezTo>
                    <a:cubicBezTo>
                      <a:pt x="553" y="376"/>
                      <a:pt x="558" y="335"/>
                      <a:pt x="558" y="295"/>
                    </a:cubicBezTo>
                    <a:cubicBezTo>
                      <a:pt x="558" y="249"/>
                      <a:pt x="553" y="209"/>
                      <a:pt x="538" y="173"/>
                    </a:cubicBezTo>
                    <a:cubicBezTo>
                      <a:pt x="522" y="138"/>
                      <a:pt x="502" y="107"/>
                      <a:pt x="477" y="82"/>
                    </a:cubicBezTo>
                    <a:cubicBezTo>
                      <a:pt x="446" y="51"/>
                      <a:pt x="406" y="31"/>
                      <a:pt x="360" y="16"/>
                    </a:cubicBezTo>
                    <a:cubicBezTo>
                      <a:pt x="320" y="6"/>
                      <a:pt x="254" y="1"/>
                      <a:pt x="16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5"/>
              <p:cNvSpPr/>
              <p:nvPr/>
            </p:nvSpPr>
            <p:spPr>
              <a:xfrm>
                <a:off x="7990581" y="1435918"/>
                <a:ext cx="7645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148" y="588"/>
                    </a:lnTo>
                    <a:lnTo>
                      <a:pt x="148" y="183"/>
                    </a:lnTo>
                    <a:lnTo>
                      <a:pt x="361" y="588"/>
                    </a:lnTo>
                    <a:lnTo>
                      <a:pt x="533" y="588"/>
                    </a:lnTo>
                    <a:lnTo>
                      <a:pt x="533" y="1"/>
                    </a:lnTo>
                    <a:lnTo>
                      <a:pt x="386" y="1"/>
                    </a:lnTo>
                    <a:lnTo>
                      <a:pt x="386" y="40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5"/>
              <p:cNvSpPr/>
              <p:nvPr/>
            </p:nvSpPr>
            <p:spPr>
              <a:xfrm>
                <a:off x="8067605" y="1435918"/>
                <a:ext cx="59811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416" y="588"/>
                    </a:lnTo>
                    <a:lnTo>
                      <a:pt x="416" y="472"/>
                    </a:lnTo>
                    <a:lnTo>
                      <a:pt x="153" y="472"/>
                    </a:lnTo>
                    <a:lnTo>
                      <a:pt x="153" y="340"/>
                    </a:lnTo>
                    <a:lnTo>
                      <a:pt x="396" y="340"/>
                    </a:lnTo>
                    <a:lnTo>
                      <a:pt x="396" y="224"/>
                    </a:lnTo>
                    <a:lnTo>
                      <a:pt x="153" y="224"/>
                    </a:lnTo>
                    <a:lnTo>
                      <a:pt x="153" y="112"/>
                    </a:lnTo>
                    <a:lnTo>
                      <a:pt x="411" y="112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5"/>
              <p:cNvSpPr/>
              <p:nvPr/>
            </p:nvSpPr>
            <p:spPr>
              <a:xfrm>
                <a:off x="8118525" y="1435918"/>
                <a:ext cx="12077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9" extrusionOk="0">
                    <a:moveTo>
                      <a:pt x="0" y="1"/>
                    </a:moveTo>
                    <a:lnTo>
                      <a:pt x="137" y="588"/>
                    </a:lnTo>
                    <a:lnTo>
                      <a:pt x="314" y="588"/>
                    </a:lnTo>
                    <a:lnTo>
                      <a:pt x="421" y="138"/>
                    </a:lnTo>
                    <a:lnTo>
                      <a:pt x="527" y="588"/>
                    </a:lnTo>
                    <a:lnTo>
                      <a:pt x="705" y="588"/>
                    </a:lnTo>
                    <a:lnTo>
                      <a:pt x="841" y="1"/>
                    </a:lnTo>
                    <a:lnTo>
                      <a:pt x="699" y="1"/>
                    </a:lnTo>
                    <a:lnTo>
                      <a:pt x="593" y="426"/>
                    </a:lnTo>
                    <a:lnTo>
                      <a:pt x="492" y="1"/>
                    </a:lnTo>
                    <a:lnTo>
                      <a:pt x="350" y="1"/>
                    </a:lnTo>
                    <a:lnTo>
                      <a:pt x="249" y="426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5"/>
              <p:cNvSpPr/>
              <p:nvPr/>
            </p:nvSpPr>
            <p:spPr>
              <a:xfrm>
                <a:off x="8220937" y="143376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1"/>
                    </a:moveTo>
                    <a:cubicBezTo>
                      <a:pt x="153" y="1"/>
                      <a:pt x="97" y="21"/>
                      <a:pt x="61" y="51"/>
                    </a:cubicBezTo>
                    <a:cubicBezTo>
                      <a:pt x="21" y="82"/>
                      <a:pt x="1" y="127"/>
                      <a:pt x="1" y="188"/>
                    </a:cubicBezTo>
                    <a:cubicBezTo>
                      <a:pt x="1" y="234"/>
                      <a:pt x="16" y="269"/>
                      <a:pt x="46" y="299"/>
                    </a:cubicBezTo>
                    <a:cubicBezTo>
                      <a:pt x="72" y="325"/>
                      <a:pt x="112" y="345"/>
                      <a:pt x="173" y="360"/>
                    </a:cubicBezTo>
                    <a:lnTo>
                      <a:pt x="234" y="370"/>
                    </a:lnTo>
                    <a:cubicBezTo>
                      <a:pt x="269" y="381"/>
                      <a:pt x="289" y="386"/>
                      <a:pt x="305" y="396"/>
                    </a:cubicBezTo>
                    <a:cubicBezTo>
                      <a:pt x="315" y="406"/>
                      <a:pt x="320" y="421"/>
                      <a:pt x="320" y="441"/>
                    </a:cubicBezTo>
                    <a:cubicBezTo>
                      <a:pt x="320" y="462"/>
                      <a:pt x="315" y="477"/>
                      <a:pt x="294" y="487"/>
                    </a:cubicBezTo>
                    <a:cubicBezTo>
                      <a:pt x="279" y="497"/>
                      <a:pt x="254" y="507"/>
                      <a:pt x="218" y="507"/>
                    </a:cubicBezTo>
                    <a:cubicBezTo>
                      <a:pt x="188" y="507"/>
                      <a:pt x="153" y="502"/>
                      <a:pt x="117" y="492"/>
                    </a:cubicBezTo>
                    <a:cubicBezTo>
                      <a:pt x="82" y="482"/>
                      <a:pt x="46" y="467"/>
                      <a:pt x="6" y="446"/>
                    </a:cubicBezTo>
                    <a:lnTo>
                      <a:pt x="6" y="573"/>
                    </a:lnTo>
                    <a:cubicBezTo>
                      <a:pt x="46" y="588"/>
                      <a:pt x="82" y="598"/>
                      <a:pt x="122" y="603"/>
                    </a:cubicBezTo>
                    <a:cubicBezTo>
                      <a:pt x="158" y="614"/>
                      <a:pt x="198" y="614"/>
                      <a:pt x="234" y="614"/>
                    </a:cubicBezTo>
                    <a:cubicBezTo>
                      <a:pt x="315" y="614"/>
                      <a:pt x="370" y="598"/>
                      <a:pt x="411" y="568"/>
                    </a:cubicBezTo>
                    <a:cubicBezTo>
                      <a:pt x="452" y="538"/>
                      <a:pt x="467" y="487"/>
                      <a:pt x="467" y="421"/>
                    </a:cubicBezTo>
                    <a:cubicBezTo>
                      <a:pt x="467" y="370"/>
                      <a:pt x="457" y="335"/>
                      <a:pt x="426" y="310"/>
                    </a:cubicBezTo>
                    <a:cubicBezTo>
                      <a:pt x="401" y="279"/>
                      <a:pt x="350" y="259"/>
                      <a:pt x="289" y="249"/>
                    </a:cubicBezTo>
                    <a:lnTo>
                      <a:pt x="224" y="234"/>
                    </a:lnTo>
                    <a:cubicBezTo>
                      <a:pt x="193" y="229"/>
                      <a:pt x="168" y="218"/>
                      <a:pt x="158" y="213"/>
                    </a:cubicBezTo>
                    <a:cubicBezTo>
                      <a:pt x="148" y="203"/>
                      <a:pt x="143" y="193"/>
                      <a:pt x="143" y="173"/>
                    </a:cubicBezTo>
                    <a:cubicBezTo>
                      <a:pt x="143" y="153"/>
                      <a:pt x="148" y="137"/>
                      <a:pt x="168" y="127"/>
                    </a:cubicBezTo>
                    <a:cubicBezTo>
                      <a:pt x="183" y="117"/>
                      <a:pt x="213" y="112"/>
                      <a:pt x="249" y="112"/>
                    </a:cubicBezTo>
                    <a:cubicBezTo>
                      <a:pt x="274" y="112"/>
                      <a:pt x="305" y="117"/>
                      <a:pt x="335" y="122"/>
                    </a:cubicBezTo>
                    <a:cubicBezTo>
                      <a:pt x="365" y="132"/>
                      <a:pt x="396" y="142"/>
                      <a:pt x="431" y="158"/>
                    </a:cubicBezTo>
                    <a:lnTo>
                      <a:pt x="431" y="31"/>
                    </a:lnTo>
                    <a:cubicBezTo>
                      <a:pt x="391" y="21"/>
                      <a:pt x="355" y="16"/>
                      <a:pt x="325" y="11"/>
                    </a:cubicBezTo>
                    <a:cubicBezTo>
                      <a:pt x="289" y="6"/>
                      <a:pt x="254" y="1"/>
                      <a:pt x="22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45"/>
              <p:cNvSpPr/>
              <p:nvPr/>
            </p:nvSpPr>
            <p:spPr>
              <a:xfrm>
                <a:off x="7630273" y="1577631"/>
                <a:ext cx="37866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310" extrusionOk="0">
                    <a:moveTo>
                      <a:pt x="0" y="1"/>
                    </a:moveTo>
                    <a:lnTo>
                      <a:pt x="0" y="36"/>
                    </a:lnTo>
                    <a:lnTo>
                      <a:pt x="112" y="36"/>
                    </a:lnTo>
                    <a:lnTo>
                      <a:pt x="112" y="310"/>
                    </a:lnTo>
                    <a:lnTo>
                      <a:pt x="152" y="310"/>
                    </a:lnTo>
                    <a:lnTo>
                      <a:pt x="152" y="36"/>
                    </a:lnTo>
                    <a:lnTo>
                      <a:pt x="264" y="36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5"/>
              <p:cNvSpPr/>
              <p:nvPr/>
            </p:nvSpPr>
            <p:spPr>
              <a:xfrm>
                <a:off x="7662976" y="1576914"/>
                <a:ext cx="40735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20" extrusionOk="0">
                    <a:moveTo>
                      <a:pt x="142" y="36"/>
                    </a:moveTo>
                    <a:cubicBezTo>
                      <a:pt x="173" y="36"/>
                      <a:pt x="198" y="46"/>
                      <a:pt x="213" y="66"/>
                    </a:cubicBezTo>
                    <a:cubicBezTo>
                      <a:pt x="233" y="92"/>
                      <a:pt x="238" y="122"/>
                      <a:pt x="238" y="163"/>
                    </a:cubicBezTo>
                    <a:cubicBezTo>
                      <a:pt x="238" y="198"/>
                      <a:pt x="233" y="228"/>
                      <a:pt x="213" y="254"/>
                    </a:cubicBezTo>
                    <a:cubicBezTo>
                      <a:pt x="198" y="274"/>
                      <a:pt x="173" y="289"/>
                      <a:pt x="142" y="289"/>
                    </a:cubicBezTo>
                    <a:cubicBezTo>
                      <a:pt x="112" y="289"/>
                      <a:pt x="86" y="274"/>
                      <a:pt x="71" y="254"/>
                    </a:cubicBezTo>
                    <a:cubicBezTo>
                      <a:pt x="51" y="228"/>
                      <a:pt x="41" y="198"/>
                      <a:pt x="41" y="163"/>
                    </a:cubicBezTo>
                    <a:cubicBezTo>
                      <a:pt x="41" y="122"/>
                      <a:pt x="51" y="92"/>
                      <a:pt x="71" y="66"/>
                    </a:cubicBezTo>
                    <a:cubicBezTo>
                      <a:pt x="86" y="46"/>
                      <a:pt x="112" y="36"/>
                      <a:pt x="142" y="36"/>
                    </a:cubicBezTo>
                    <a:close/>
                    <a:moveTo>
                      <a:pt x="142" y="1"/>
                    </a:moveTo>
                    <a:cubicBezTo>
                      <a:pt x="97" y="1"/>
                      <a:pt x="61" y="16"/>
                      <a:pt x="36" y="46"/>
                    </a:cubicBezTo>
                    <a:cubicBezTo>
                      <a:pt x="10" y="71"/>
                      <a:pt x="0" y="112"/>
                      <a:pt x="0" y="163"/>
                    </a:cubicBezTo>
                    <a:cubicBezTo>
                      <a:pt x="0" y="208"/>
                      <a:pt x="10" y="249"/>
                      <a:pt x="36" y="279"/>
                    </a:cubicBezTo>
                    <a:cubicBezTo>
                      <a:pt x="61" y="304"/>
                      <a:pt x="97" y="320"/>
                      <a:pt x="142" y="320"/>
                    </a:cubicBezTo>
                    <a:cubicBezTo>
                      <a:pt x="183" y="320"/>
                      <a:pt x="218" y="304"/>
                      <a:pt x="243" y="279"/>
                    </a:cubicBezTo>
                    <a:cubicBezTo>
                      <a:pt x="269" y="249"/>
                      <a:pt x="284" y="208"/>
                      <a:pt x="284" y="163"/>
                    </a:cubicBezTo>
                    <a:cubicBezTo>
                      <a:pt x="284" y="112"/>
                      <a:pt x="269" y="71"/>
                      <a:pt x="243" y="46"/>
                    </a:cubicBezTo>
                    <a:cubicBezTo>
                      <a:pt x="218" y="16"/>
                      <a:pt x="183" y="1"/>
                      <a:pt x="1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5"/>
              <p:cNvSpPr/>
              <p:nvPr/>
            </p:nvSpPr>
            <p:spPr>
              <a:xfrm>
                <a:off x="7707297" y="1577631"/>
                <a:ext cx="37149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10" extrusionOk="0">
                    <a:moveTo>
                      <a:pt x="91" y="36"/>
                    </a:moveTo>
                    <a:cubicBezTo>
                      <a:pt x="132" y="36"/>
                      <a:pt x="167" y="46"/>
                      <a:pt x="183" y="66"/>
                    </a:cubicBezTo>
                    <a:cubicBezTo>
                      <a:pt x="203" y="82"/>
                      <a:pt x="213" y="112"/>
                      <a:pt x="213" y="158"/>
                    </a:cubicBezTo>
                    <a:cubicBezTo>
                      <a:pt x="213" y="198"/>
                      <a:pt x="203" y="229"/>
                      <a:pt x="183" y="249"/>
                    </a:cubicBezTo>
                    <a:cubicBezTo>
                      <a:pt x="167" y="264"/>
                      <a:pt x="132" y="274"/>
                      <a:pt x="91" y="274"/>
                    </a:cubicBezTo>
                    <a:lnTo>
                      <a:pt x="41" y="274"/>
                    </a:lnTo>
                    <a:lnTo>
                      <a:pt x="41" y="36"/>
                    </a:lnTo>
                    <a:close/>
                    <a:moveTo>
                      <a:pt x="0" y="1"/>
                    </a:moveTo>
                    <a:lnTo>
                      <a:pt x="0" y="310"/>
                    </a:lnTo>
                    <a:lnTo>
                      <a:pt x="86" y="310"/>
                    </a:lnTo>
                    <a:cubicBezTo>
                      <a:pt x="142" y="310"/>
                      <a:pt x="188" y="299"/>
                      <a:pt x="218" y="274"/>
                    </a:cubicBezTo>
                    <a:cubicBezTo>
                      <a:pt x="243" y="249"/>
                      <a:pt x="259" y="208"/>
                      <a:pt x="259" y="158"/>
                    </a:cubicBezTo>
                    <a:cubicBezTo>
                      <a:pt x="259" y="102"/>
                      <a:pt x="243" y="61"/>
                      <a:pt x="218" y="36"/>
                    </a:cubicBezTo>
                    <a:cubicBezTo>
                      <a:pt x="188" y="16"/>
                      <a:pt x="147" y="1"/>
                      <a:pt x="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5"/>
              <p:cNvSpPr/>
              <p:nvPr/>
            </p:nvSpPr>
            <p:spPr>
              <a:xfrm>
                <a:off x="7741435" y="1577631"/>
                <a:ext cx="40878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10" extrusionOk="0">
                    <a:moveTo>
                      <a:pt x="142" y="41"/>
                    </a:moveTo>
                    <a:lnTo>
                      <a:pt x="198" y="198"/>
                    </a:lnTo>
                    <a:lnTo>
                      <a:pt x="81" y="198"/>
                    </a:lnTo>
                    <a:lnTo>
                      <a:pt x="142" y="41"/>
                    </a:lnTo>
                    <a:close/>
                    <a:moveTo>
                      <a:pt x="117" y="1"/>
                    </a:moveTo>
                    <a:lnTo>
                      <a:pt x="0" y="310"/>
                    </a:lnTo>
                    <a:lnTo>
                      <a:pt x="41" y="310"/>
                    </a:lnTo>
                    <a:lnTo>
                      <a:pt x="71" y="229"/>
                    </a:lnTo>
                    <a:lnTo>
                      <a:pt x="208" y="229"/>
                    </a:lnTo>
                    <a:lnTo>
                      <a:pt x="238" y="310"/>
                    </a:lnTo>
                    <a:lnTo>
                      <a:pt x="284" y="310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5"/>
              <p:cNvSpPr/>
              <p:nvPr/>
            </p:nvSpPr>
            <p:spPr>
              <a:xfrm>
                <a:off x="7773420" y="1577631"/>
                <a:ext cx="37149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10" extrusionOk="0">
                    <a:moveTo>
                      <a:pt x="0" y="1"/>
                    </a:moveTo>
                    <a:lnTo>
                      <a:pt x="107" y="163"/>
                    </a:lnTo>
                    <a:lnTo>
                      <a:pt x="107" y="310"/>
                    </a:lnTo>
                    <a:lnTo>
                      <a:pt x="147" y="310"/>
                    </a:lnTo>
                    <a:lnTo>
                      <a:pt x="147" y="163"/>
                    </a:lnTo>
                    <a:lnTo>
                      <a:pt x="259" y="1"/>
                    </a:lnTo>
                    <a:lnTo>
                      <a:pt x="213" y="1"/>
                    </a:lnTo>
                    <a:lnTo>
                      <a:pt x="127" y="127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5"/>
              <p:cNvSpPr/>
              <p:nvPr/>
            </p:nvSpPr>
            <p:spPr>
              <a:xfrm>
                <a:off x="7812578" y="1577631"/>
                <a:ext cx="5307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37" h="118" extrusionOk="0">
                    <a:moveTo>
                      <a:pt x="1" y="1"/>
                    </a:moveTo>
                    <a:lnTo>
                      <a:pt x="1" y="117"/>
                    </a:lnTo>
                    <a:lnTo>
                      <a:pt x="36" y="11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5"/>
              <p:cNvSpPr/>
              <p:nvPr/>
            </p:nvSpPr>
            <p:spPr>
              <a:xfrm>
                <a:off x="7822045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7" y="1"/>
                      <a:pt x="46" y="11"/>
                      <a:pt x="31" y="26"/>
                    </a:cubicBezTo>
                    <a:cubicBezTo>
                      <a:pt x="11" y="41"/>
                      <a:pt x="1" y="61"/>
                      <a:pt x="1" y="87"/>
                    </a:cubicBezTo>
                    <a:cubicBezTo>
                      <a:pt x="1" y="112"/>
                      <a:pt x="6" y="132"/>
                      <a:pt x="21" y="142"/>
                    </a:cubicBezTo>
                    <a:cubicBezTo>
                      <a:pt x="36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7" y="183"/>
                      <a:pt x="153" y="188"/>
                      <a:pt x="158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3" y="274"/>
                    </a:cubicBezTo>
                    <a:cubicBezTo>
                      <a:pt x="142" y="284"/>
                      <a:pt x="122" y="289"/>
                      <a:pt x="97" y="289"/>
                    </a:cubicBezTo>
                    <a:cubicBezTo>
                      <a:pt x="82" y="289"/>
                      <a:pt x="67" y="284"/>
                      <a:pt x="51" y="279"/>
                    </a:cubicBezTo>
                    <a:cubicBezTo>
                      <a:pt x="36" y="274"/>
                      <a:pt x="16" y="269"/>
                      <a:pt x="1" y="259"/>
                    </a:cubicBezTo>
                    <a:lnTo>
                      <a:pt x="1" y="299"/>
                    </a:lnTo>
                    <a:cubicBezTo>
                      <a:pt x="21" y="310"/>
                      <a:pt x="36" y="315"/>
                      <a:pt x="51" y="315"/>
                    </a:cubicBezTo>
                    <a:cubicBezTo>
                      <a:pt x="67" y="320"/>
                      <a:pt x="87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8" y="142"/>
                      <a:pt x="127" y="137"/>
                    </a:cubicBezTo>
                    <a:lnTo>
                      <a:pt x="102" y="132"/>
                    </a:lnTo>
                    <a:cubicBezTo>
                      <a:pt x="77" y="127"/>
                      <a:pt x="61" y="122"/>
                      <a:pt x="56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2" y="41"/>
                      <a:pt x="92" y="36"/>
                      <a:pt x="112" y="36"/>
                    </a:cubicBezTo>
                    <a:cubicBezTo>
                      <a:pt x="127" y="36"/>
                      <a:pt x="137" y="36"/>
                      <a:pt x="153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3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5"/>
              <p:cNvSpPr/>
              <p:nvPr/>
            </p:nvSpPr>
            <p:spPr>
              <a:xfrm>
                <a:off x="7867083" y="1577631"/>
                <a:ext cx="33563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41" y="310"/>
                    </a:lnTo>
                    <a:lnTo>
                      <a:pt x="41" y="51"/>
                    </a:lnTo>
                    <a:lnTo>
                      <a:pt x="178" y="310"/>
                    </a:lnTo>
                    <a:lnTo>
                      <a:pt x="234" y="310"/>
                    </a:lnTo>
                    <a:lnTo>
                      <a:pt x="234" y="1"/>
                    </a:lnTo>
                    <a:lnTo>
                      <a:pt x="193" y="1"/>
                    </a:lnTo>
                    <a:lnTo>
                      <a:pt x="193" y="259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5"/>
              <p:cNvSpPr/>
              <p:nvPr/>
            </p:nvSpPr>
            <p:spPr>
              <a:xfrm>
                <a:off x="7907102" y="1577631"/>
                <a:ext cx="2840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10" extrusionOk="0">
                    <a:moveTo>
                      <a:pt x="0" y="1"/>
                    </a:moveTo>
                    <a:lnTo>
                      <a:pt x="0" y="310"/>
                    </a:lnTo>
                    <a:lnTo>
                      <a:pt x="198" y="310"/>
                    </a:lnTo>
                    <a:lnTo>
                      <a:pt x="198" y="274"/>
                    </a:lnTo>
                    <a:lnTo>
                      <a:pt x="41" y="274"/>
                    </a:lnTo>
                    <a:lnTo>
                      <a:pt x="41" y="163"/>
                    </a:lnTo>
                    <a:lnTo>
                      <a:pt x="188" y="163"/>
                    </a:lnTo>
                    <a:lnTo>
                      <a:pt x="188" y="127"/>
                    </a:lnTo>
                    <a:lnTo>
                      <a:pt x="41" y="127"/>
                    </a:lnTo>
                    <a:lnTo>
                      <a:pt x="41" y="36"/>
                    </a:lnTo>
                    <a:lnTo>
                      <a:pt x="193" y="36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5"/>
              <p:cNvSpPr/>
              <p:nvPr/>
            </p:nvSpPr>
            <p:spPr>
              <a:xfrm>
                <a:off x="7933207" y="1577631"/>
                <a:ext cx="56082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0" extrusionOk="0">
                    <a:moveTo>
                      <a:pt x="1" y="1"/>
                    </a:moveTo>
                    <a:lnTo>
                      <a:pt x="77" y="310"/>
                    </a:lnTo>
                    <a:lnTo>
                      <a:pt x="132" y="310"/>
                    </a:lnTo>
                    <a:lnTo>
                      <a:pt x="198" y="41"/>
                    </a:lnTo>
                    <a:lnTo>
                      <a:pt x="264" y="310"/>
                    </a:lnTo>
                    <a:lnTo>
                      <a:pt x="315" y="310"/>
                    </a:lnTo>
                    <a:lnTo>
                      <a:pt x="391" y="1"/>
                    </a:lnTo>
                    <a:lnTo>
                      <a:pt x="350" y="1"/>
                    </a:lnTo>
                    <a:lnTo>
                      <a:pt x="284" y="264"/>
                    </a:lnTo>
                    <a:lnTo>
                      <a:pt x="219" y="1"/>
                    </a:lnTo>
                    <a:lnTo>
                      <a:pt x="173" y="1"/>
                    </a:lnTo>
                    <a:lnTo>
                      <a:pt x="107" y="264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5"/>
              <p:cNvSpPr/>
              <p:nvPr/>
            </p:nvSpPr>
            <p:spPr>
              <a:xfrm>
                <a:off x="7986995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1" y="1"/>
                      <a:pt x="46" y="11"/>
                      <a:pt x="26" y="26"/>
                    </a:cubicBezTo>
                    <a:cubicBezTo>
                      <a:pt x="6" y="41"/>
                      <a:pt x="1" y="61"/>
                      <a:pt x="1" y="87"/>
                    </a:cubicBezTo>
                    <a:cubicBezTo>
                      <a:pt x="1" y="112"/>
                      <a:pt x="6" y="132"/>
                      <a:pt x="21" y="142"/>
                    </a:cubicBezTo>
                    <a:cubicBezTo>
                      <a:pt x="31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2" y="183"/>
                      <a:pt x="147" y="188"/>
                      <a:pt x="158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3" y="274"/>
                    </a:cubicBezTo>
                    <a:cubicBezTo>
                      <a:pt x="137" y="284"/>
                      <a:pt x="122" y="289"/>
                      <a:pt x="97" y="289"/>
                    </a:cubicBezTo>
                    <a:cubicBezTo>
                      <a:pt x="82" y="289"/>
                      <a:pt x="66" y="284"/>
                      <a:pt x="51" y="279"/>
                    </a:cubicBezTo>
                    <a:cubicBezTo>
                      <a:pt x="31" y="274"/>
                      <a:pt x="16" y="269"/>
                      <a:pt x="1" y="259"/>
                    </a:cubicBezTo>
                    <a:lnTo>
                      <a:pt x="1" y="299"/>
                    </a:lnTo>
                    <a:cubicBezTo>
                      <a:pt x="16" y="310"/>
                      <a:pt x="36" y="315"/>
                      <a:pt x="51" y="315"/>
                    </a:cubicBezTo>
                    <a:cubicBezTo>
                      <a:pt x="66" y="320"/>
                      <a:pt x="82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8" y="142"/>
                      <a:pt x="127" y="137"/>
                    </a:cubicBezTo>
                    <a:lnTo>
                      <a:pt x="102" y="132"/>
                    </a:lnTo>
                    <a:cubicBezTo>
                      <a:pt x="77" y="127"/>
                      <a:pt x="61" y="122"/>
                      <a:pt x="51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1" y="41"/>
                      <a:pt x="87" y="36"/>
                      <a:pt x="112" y="36"/>
                    </a:cubicBezTo>
                    <a:cubicBezTo>
                      <a:pt x="127" y="36"/>
                      <a:pt x="137" y="36"/>
                      <a:pt x="153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3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5"/>
              <p:cNvSpPr/>
              <p:nvPr/>
            </p:nvSpPr>
            <p:spPr>
              <a:xfrm>
                <a:off x="8029882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1" y="1"/>
                      <a:pt x="46" y="11"/>
                      <a:pt x="26" y="26"/>
                    </a:cubicBezTo>
                    <a:cubicBezTo>
                      <a:pt x="5" y="41"/>
                      <a:pt x="0" y="61"/>
                      <a:pt x="0" y="87"/>
                    </a:cubicBezTo>
                    <a:cubicBezTo>
                      <a:pt x="0" y="112"/>
                      <a:pt x="5" y="132"/>
                      <a:pt x="21" y="142"/>
                    </a:cubicBezTo>
                    <a:cubicBezTo>
                      <a:pt x="31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2" y="183"/>
                      <a:pt x="147" y="188"/>
                      <a:pt x="157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2" y="274"/>
                    </a:cubicBezTo>
                    <a:cubicBezTo>
                      <a:pt x="137" y="284"/>
                      <a:pt x="122" y="289"/>
                      <a:pt x="97" y="289"/>
                    </a:cubicBezTo>
                    <a:cubicBezTo>
                      <a:pt x="81" y="289"/>
                      <a:pt x="66" y="284"/>
                      <a:pt x="51" y="279"/>
                    </a:cubicBezTo>
                    <a:cubicBezTo>
                      <a:pt x="31" y="274"/>
                      <a:pt x="16" y="269"/>
                      <a:pt x="0" y="259"/>
                    </a:cubicBezTo>
                    <a:lnTo>
                      <a:pt x="0" y="299"/>
                    </a:lnTo>
                    <a:cubicBezTo>
                      <a:pt x="16" y="310"/>
                      <a:pt x="36" y="315"/>
                      <a:pt x="51" y="315"/>
                    </a:cubicBezTo>
                    <a:cubicBezTo>
                      <a:pt x="66" y="320"/>
                      <a:pt x="81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7" y="142"/>
                      <a:pt x="122" y="137"/>
                    </a:cubicBezTo>
                    <a:lnTo>
                      <a:pt x="102" y="132"/>
                    </a:lnTo>
                    <a:cubicBezTo>
                      <a:pt x="76" y="127"/>
                      <a:pt x="61" y="122"/>
                      <a:pt x="51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56" y="46"/>
                    </a:cubicBezTo>
                    <a:cubicBezTo>
                      <a:pt x="71" y="41"/>
                      <a:pt x="87" y="36"/>
                      <a:pt x="112" y="36"/>
                    </a:cubicBezTo>
                    <a:cubicBezTo>
                      <a:pt x="127" y="36"/>
                      <a:pt x="137" y="36"/>
                      <a:pt x="152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2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5"/>
              <p:cNvSpPr/>
              <p:nvPr/>
            </p:nvSpPr>
            <p:spPr>
              <a:xfrm>
                <a:off x="8055270" y="1577631"/>
                <a:ext cx="3801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0" extrusionOk="0">
                    <a:moveTo>
                      <a:pt x="1" y="1"/>
                    </a:moveTo>
                    <a:lnTo>
                      <a:pt x="1" y="36"/>
                    </a:lnTo>
                    <a:lnTo>
                      <a:pt x="112" y="36"/>
                    </a:lnTo>
                    <a:lnTo>
                      <a:pt x="112" y="310"/>
                    </a:lnTo>
                    <a:lnTo>
                      <a:pt x="153" y="310"/>
                    </a:lnTo>
                    <a:lnTo>
                      <a:pt x="153" y="36"/>
                    </a:lnTo>
                    <a:lnTo>
                      <a:pt x="264" y="36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5"/>
              <p:cNvSpPr/>
              <p:nvPr/>
            </p:nvSpPr>
            <p:spPr>
              <a:xfrm>
                <a:off x="8087256" y="1576914"/>
                <a:ext cx="41595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20" extrusionOk="0">
                    <a:moveTo>
                      <a:pt x="147" y="36"/>
                    </a:moveTo>
                    <a:cubicBezTo>
                      <a:pt x="178" y="36"/>
                      <a:pt x="198" y="46"/>
                      <a:pt x="218" y="66"/>
                    </a:cubicBezTo>
                    <a:cubicBezTo>
                      <a:pt x="234" y="92"/>
                      <a:pt x="244" y="122"/>
                      <a:pt x="244" y="163"/>
                    </a:cubicBezTo>
                    <a:cubicBezTo>
                      <a:pt x="244" y="198"/>
                      <a:pt x="234" y="228"/>
                      <a:pt x="218" y="254"/>
                    </a:cubicBezTo>
                    <a:cubicBezTo>
                      <a:pt x="198" y="274"/>
                      <a:pt x="178" y="289"/>
                      <a:pt x="147" y="289"/>
                    </a:cubicBezTo>
                    <a:cubicBezTo>
                      <a:pt x="117" y="289"/>
                      <a:pt x="92" y="274"/>
                      <a:pt x="72" y="254"/>
                    </a:cubicBezTo>
                    <a:cubicBezTo>
                      <a:pt x="56" y="228"/>
                      <a:pt x="46" y="198"/>
                      <a:pt x="46" y="163"/>
                    </a:cubicBezTo>
                    <a:cubicBezTo>
                      <a:pt x="46" y="122"/>
                      <a:pt x="56" y="92"/>
                      <a:pt x="72" y="66"/>
                    </a:cubicBezTo>
                    <a:cubicBezTo>
                      <a:pt x="92" y="46"/>
                      <a:pt x="117" y="36"/>
                      <a:pt x="147" y="36"/>
                    </a:cubicBezTo>
                    <a:close/>
                    <a:moveTo>
                      <a:pt x="147" y="1"/>
                    </a:moveTo>
                    <a:cubicBezTo>
                      <a:pt x="102" y="1"/>
                      <a:pt x="66" y="16"/>
                      <a:pt x="41" y="46"/>
                    </a:cubicBezTo>
                    <a:cubicBezTo>
                      <a:pt x="16" y="71"/>
                      <a:pt x="1" y="112"/>
                      <a:pt x="1" y="163"/>
                    </a:cubicBezTo>
                    <a:cubicBezTo>
                      <a:pt x="1" y="208"/>
                      <a:pt x="16" y="249"/>
                      <a:pt x="41" y="279"/>
                    </a:cubicBezTo>
                    <a:cubicBezTo>
                      <a:pt x="66" y="304"/>
                      <a:pt x="102" y="320"/>
                      <a:pt x="147" y="320"/>
                    </a:cubicBezTo>
                    <a:cubicBezTo>
                      <a:pt x="188" y="320"/>
                      <a:pt x="223" y="304"/>
                      <a:pt x="249" y="279"/>
                    </a:cubicBezTo>
                    <a:cubicBezTo>
                      <a:pt x="274" y="249"/>
                      <a:pt x="289" y="208"/>
                      <a:pt x="289" y="163"/>
                    </a:cubicBezTo>
                    <a:cubicBezTo>
                      <a:pt x="289" y="112"/>
                      <a:pt x="274" y="71"/>
                      <a:pt x="249" y="46"/>
                    </a:cubicBezTo>
                    <a:cubicBezTo>
                      <a:pt x="223" y="16"/>
                      <a:pt x="188" y="1"/>
                      <a:pt x="14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5"/>
              <p:cNvSpPr/>
              <p:nvPr/>
            </p:nvSpPr>
            <p:spPr>
              <a:xfrm>
                <a:off x="8131577" y="1577631"/>
                <a:ext cx="34998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310" extrusionOk="0">
                    <a:moveTo>
                      <a:pt x="97" y="36"/>
                    </a:moveTo>
                    <a:cubicBezTo>
                      <a:pt x="117" y="36"/>
                      <a:pt x="132" y="41"/>
                      <a:pt x="142" y="51"/>
                    </a:cubicBezTo>
                    <a:cubicBezTo>
                      <a:pt x="153" y="56"/>
                      <a:pt x="158" y="72"/>
                      <a:pt x="158" y="92"/>
                    </a:cubicBezTo>
                    <a:cubicBezTo>
                      <a:pt x="158" y="107"/>
                      <a:pt x="153" y="122"/>
                      <a:pt x="142" y="132"/>
                    </a:cubicBezTo>
                    <a:cubicBezTo>
                      <a:pt x="132" y="142"/>
                      <a:pt x="117" y="148"/>
                      <a:pt x="97" y="148"/>
                    </a:cubicBezTo>
                    <a:lnTo>
                      <a:pt x="46" y="148"/>
                    </a:lnTo>
                    <a:lnTo>
                      <a:pt x="46" y="36"/>
                    </a:lnTo>
                    <a:close/>
                    <a:moveTo>
                      <a:pt x="1" y="1"/>
                    </a:moveTo>
                    <a:lnTo>
                      <a:pt x="1" y="310"/>
                    </a:lnTo>
                    <a:lnTo>
                      <a:pt x="46" y="310"/>
                    </a:lnTo>
                    <a:lnTo>
                      <a:pt x="46" y="178"/>
                    </a:lnTo>
                    <a:lnTo>
                      <a:pt x="92" y="178"/>
                    </a:lnTo>
                    <a:cubicBezTo>
                      <a:pt x="107" y="178"/>
                      <a:pt x="122" y="183"/>
                      <a:pt x="127" y="188"/>
                    </a:cubicBezTo>
                    <a:cubicBezTo>
                      <a:pt x="137" y="198"/>
                      <a:pt x="147" y="208"/>
                      <a:pt x="158" y="229"/>
                    </a:cubicBezTo>
                    <a:lnTo>
                      <a:pt x="198" y="310"/>
                    </a:lnTo>
                    <a:lnTo>
                      <a:pt x="244" y="310"/>
                    </a:lnTo>
                    <a:lnTo>
                      <a:pt x="203" y="223"/>
                    </a:lnTo>
                    <a:cubicBezTo>
                      <a:pt x="193" y="208"/>
                      <a:pt x="183" y="193"/>
                      <a:pt x="178" y="183"/>
                    </a:cubicBezTo>
                    <a:cubicBezTo>
                      <a:pt x="168" y="173"/>
                      <a:pt x="158" y="168"/>
                      <a:pt x="147" y="163"/>
                    </a:cubicBezTo>
                    <a:cubicBezTo>
                      <a:pt x="168" y="163"/>
                      <a:pt x="178" y="153"/>
                      <a:pt x="188" y="137"/>
                    </a:cubicBezTo>
                    <a:cubicBezTo>
                      <a:pt x="198" y="127"/>
                      <a:pt x="203" y="107"/>
                      <a:pt x="203" y="92"/>
                    </a:cubicBezTo>
                    <a:cubicBezTo>
                      <a:pt x="203" y="61"/>
                      <a:pt x="193" y="36"/>
                      <a:pt x="178" y="21"/>
                    </a:cubicBezTo>
                    <a:cubicBezTo>
                      <a:pt x="158" y="11"/>
                      <a:pt x="132" y="1"/>
                      <a:pt x="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5"/>
              <p:cNvSpPr/>
              <p:nvPr/>
            </p:nvSpPr>
            <p:spPr>
              <a:xfrm>
                <a:off x="8164280" y="1577631"/>
                <a:ext cx="6741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46" y="310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5"/>
              <p:cNvSpPr/>
              <p:nvPr/>
            </p:nvSpPr>
            <p:spPr>
              <a:xfrm>
                <a:off x="8178767" y="1577631"/>
                <a:ext cx="2926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04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203" y="310"/>
                    </a:lnTo>
                    <a:lnTo>
                      <a:pt x="203" y="274"/>
                    </a:lnTo>
                    <a:lnTo>
                      <a:pt x="46" y="274"/>
                    </a:lnTo>
                    <a:lnTo>
                      <a:pt x="46" y="163"/>
                    </a:lnTo>
                    <a:lnTo>
                      <a:pt x="193" y="163"/>
                    </a:lnTo>
                    <a:lnTo>
                      <a:pt x="193" y="127"/>
                    </a:lnTo>
                    <a:lnTo>
                      <a:pt x="46" y="127"/>
                    </a:lnTo>
                    <a:lnTo>
                      <a:pt x="46" y="36"/>
                    </a:lnTo>
                    <a:lnTo>
                      <a:pt x="198" y="36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45"/>
              <p:cNvSpPr/>
              <p:nvPr/>
            </p:nvSpPr>
            <p:spPr>
              <a:xfrm>
                <a:off x="8207167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6" y="1"/>
                      <a:pt x="46" y="11"/>
                      <a:pt x="31" y="26"/>
                    </a:cubicBezTo>
                    <a:cubicBezTo>
                      <a:pt x="11" y="41"/>
                      <a:pt x="0" y="61"/>
                      <a:pt x="0" y="87"/>
                    </a:cubicBezTo>
                    <a:cubicBezTo>
                      <a:pt x="0" y="112"/>
                      <a:pt x="5" y="132"/>
                      <a:pt x="21" y="142"/>
                    </a:cubicBezTo>
                    <a:cubicBezTo>
                      <a:pt x="36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7" y="183"/>
                      <a:pt x="152" y="188"/>
                      <a:pt x="157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2" y="274"/>
                    </a:cubicBezTo>
                    <a:cubicBezTo>
                      <a:pt x="142" y="284"/>
                      <a:pt x="122" y="289"/>
                      <a:pt x="102" y="289"/>
                    </a:cubicBezTo>
                    <a:cubicBezTo>
                      <a:pt x="81" y="289"/>
                      <a:pt x="66" y="284"/>
                      <a:pt x="51" y="279"/>
                    </a:cubicBezTo>
                    <a:cubicBezTo>
                      <a:pt x="36" y="274"/>
                      <a:pt x="21" y="269"/>
                      <a:pt x="0" y="259"/>
                    </a:cubicBezTo>
                    <a:lnTo>
                      <a:pt x="0" y="299"/>
                    </a:lnTo>
                    <a:cubicBezTo>
                      <a:pt x="21" y="310"/>
                      <a:pt x="36" y="315"/>
                      <a:pt x="51" y="315"/>
                    </a:cubicBezTo>
                    <a:cubicBezTo>
                      <a:pt x="71" y="320"/>
                      <a:pt x="87" y="320"/>
                      <a:pt x="102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83" y="153"/>
                      <a:pt x="157" y="142"/>
                      <a:pt x="127" y="137"/>
                    </a:cubicBezTo>
                    <a:lnTo>
                      <a:pt x="102" y="132"/>
                    </a:lnTo>
                    <a:cubicBezTo>
                      <a:pt x="76" y="127"/>
                      <a:pt x="61" y="122"/>
                      <a:pt x="56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1" y="41"/>
                      <a:pt x="92" y="36"/>
                      <a:pt x="112" y="36"/>
                    </a:cubicBezTo>
                    <a:cubicBezTo>
                      <a:pt x="127" y="36"/>
                      <a:pt x="142" y="36"/>
                      <a:pt x="152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2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5"/>
              <p:cNvSpPr/>
              <p:nvPr/>
            </p:nvSpPr>
            <p:spPr>
              <a:xfrm>
                <a:off x="7771986" y="1435918"/>
                <a:ext cx="7645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9" extrusionOk="0">
                    <a:moveTo>
                      <a:pt x="218" y="107"/>
                    </a:moveTo>
                    <a:cubicBezTo>
                      <a:pt x="248" y="107"/>
                      <a:pt x="269" y="112"/>
                      <a:pt x="284" y="127"/>
                    </a:cubicBezTo>
                    <a:cubicBezTo>
                      <a:pt x="299" y="138"/>
                      <a:pt x="304" y="158"/>
                      <a:pt x="304" y="183"/>
                    </a:cubicBezTo>
                    <a:cubicBezTo>
                      <a:pt x="304" y="214"/>
                      <a:pt x="299" y="229"/>
                      <a:pt x="284" y="244"/>
                    </a:cubicBezTo>
                    <a:cubicBezTo>
                      <a:pt x="269" y="254"/>
                      <a:pt x="248" y="259"/>
                      <a:pt x="218" y="259"/>
                    </a:cubicBezTo>
                    <a:lnTo>
                      <a:pt x="152" y="259"/>
                    </a:lnTo>
                    <a:lnTo>
                      <a:pt x="152" y="107"/>
                    </a:lnTo>
                    <a:close/>
                    <a:moveTo>
                      <a:pt x="0" y="1"/>
                    </a:moveTo>
                    <a:lnTo>
                      <a:pt x="0" y="588"/>
                    </a:lnTo>
                    <a:lnTo>
                      <a:pt x="152" y="588"/>
                    </a:lnTo>
                    <a:lnTo>
                      <a:pt x="152" y="366"/>
                    </a:lnTo>
                    <a:lnTo>
                      <a:pt x="198" y="366"/>
                    </a:lnTo>
                    <a:cubicBezTo>
                      <a:pt x="218" y="366"/>
                      <a:pt x="238" y="371"/>
                      <a:pt x="253" y="381"/>
                    </a:cubicBezTo>
                    <a:cubicBezTo>
                      <a:pt x="269" y="391"/>
                      <a:pt x="284" y="411"/>
                      <a:pt x="299" y="442"/>
                    </a:cubicBezTo>
                    <a:lnTo>
                      <a:pt x="370" y="588"/>
                    </a:lnTo>
                    <a:lnTo>
                      <a:pt x="532" y="588"/>
                    </a:lnTo>
                    <a:lnTo>
                      <a:pt x="451" y="421"/>
                    </a:lnTo>
                    <a:cubicBezTo>
                      <a:pt x="431" y="386"/>
                      <a:pt x="416" y="360"/>
                      <a:pt x="400" y="345"/>
                    </a:cubicBezTo>
                    <a:cubicBezTo>
                      <a:pt x="385" y="330"/>
                      <a:pt x="365" y="320"/>
                      <a:pt x="345" y="315"/>
                    </a:cubicBezTo>
                    <a:cubicBezTo>
                      <a:pt x="380" y="300"/>
                      <a:pt x="410" y="284"/>
                      <a:pt x="431" y="259"/>
                    </a:cubicBezTo>
                    <a:cubicBezTo>
                      <a:pt x="446" y="234"/>
                      <a:pt x="456" y="198"/>
                      <a:pt x="456" y="163"/>
                    </a:cubicBezTo>
                    <a:cubicBezTo>
                      <a:pt x="456" y="107"/>
                      <a:pt x="441" y="62"/>
                      <a:pt x="405" y="36"/>
                    </a:cubicBezTo>
                    <a:cubicBezTo>
                      <a:pt x="365" y="11"/>
                      <a:pt x="309" y="1"/>
                      <a:pt x="23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6" name="Google Shape;2896;p45"/>
            <p:cNvSpPr/>
            <p:nvPr/>
          </p:nvSpPr>
          <p:spPr>
            <a:xfrm flipH="1">
              <a:off x="3734162" y="2284061"/>
              <a:ext cx="427800" cy="427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  <p:sp>
          <p:nvSpPr>
            <p:cNvPr id="2765" name="Google Shape;2765;p45"/>
            <p:cNvSpPr/>
            <p:nvPr/>
          </p:nvSpPr>
          <p:spPr>
            <a:xfrm flipH="1">
              <a:off x="6044662" y="1151486"/>
              <a:ext cx="427800" cy="427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  <p:sp>
          <p:nvSpPr>
            <p:cNvPr id="2768" name="Google Shape;2768;p45">
              <a:hlinkClick r:id="" action="ppaction://noaction">
                <a:snd r:embed="rId6" name="push.wav"/>
              </a:hlinkClick>
            </p:cNvPr>
            <p:cNvSpPr/>
            <p:nvPr/>
          </p:nvSpPr>
          <p:spPr>
            <a:xfrm flipH="1">
              <a:off x="2671537" y="1241686"/>
              <a:ext cx="427800" cy="42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</p:grpSp>
      <p:sp>
        <p:nvSpPr>
          <p:cNvPr id="2902" name="Google Shape;2902;p45">
            <a:hlinkClick r:id="rId7" action="ppaction://hlinksldjump" highlightClick="1">
              <a:snd r:embed="rId8" name="click.wav"/>
            </a:hlinkClick>
          </p:cNvPr>
          <p:cNvSpPr/>
          <p:nvPr/>
        </p:nvSpPr>
        <p:spPr>
          <a:xfrm flipH="1">
            <a:off x="3376305" y="3622853"/>
            <a:ext cx="2457600" cy="916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45">
            <a:hlinkClick r:id="rId7" action="ppaction://hlinksldjump" highlightClick="1">
              <a:snd r:embed="rId8" name="click.wav"/>
            </a:hlinkClick>
          </p:cNvPr>
          <p:cNvSpPr txBox="1"/>
          <p:nvPr/>
        </p:nvSpPr>
        <p:spPr>
          <a:xfrm flipH="1">
            <a:off x="3570685" y="3913921"/>
            <a:ext cx="206884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D" sz="24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TAP TO START</a:t>
            </a:r>
            <a:endParaRPr sz="2400" b="1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" name="✨샛별 - 🍋Lemon Cake🍰✨ (Royalty Free Music) (mp3cut.net)">
            <a:hlinkClick r:id="" action="ppaction://media"/>
            <a:extLst>
              <a:ext uri="{FF2B5EF4-FFF2-40B4-BE49-F238E27FC236}">
                <a16:creationId xmlns:a16="http://schemas.microsoft.com/office/drawing/2014/main" id="{602E808D-98F8-4629-9122-F6D26CAE4D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out="200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9834" y="254837"/>
            <a:ext cx="609600" cy="6096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6987C1B-88C3-ED20-09D5-1BD885C1D1DB}"/>
              </a:ext>
            </a:extLst>
          </p:cNvPr>
          <p:cNvSpPr/>
          <p:nvPr/>
        </p:nvSpPr>
        <p:spPr>
          <a:xfrm>
            <a:off x="8681775" y="-20097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42554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2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902" grpId="0" animBg="1"/>
      <p:bldP spid="2901" grpId="0"/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1655;p30">
            <a:extLst>
              <a:ext uri="{FF2B5EF4-FFF2-40B4-BE49-F238E27FC236}">
                <a16:creationId xmlns:a16="http://schemas.microsoft.com/office/drawing/2014/main" id="{965F4CD9-ABF0-48F6-937F-9D40237D1C13}"/>
              </a:ext>
            </a:extLst>
          </p:cNvPr>
          <p:cNvSpPr/>
          <p:nvPr/>
        </p:nvSpPr>
        <p:spPr>
          <a:xfrm>
            <a:off x="-1706291" y="352369"/>
            <a:ext cx="5474819" cy="817571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0" name="Google Shape;1620;p30"/>
          <p:cNvGrpSpPr/>
          <p:nvPr/>
        </p:nvGrpSpPr>
        <p:grpSpPr>
          <a:xfrm>
            <a:off x="1196059" y="1815122"/>
            <a:ext cx="1261606" cy="2704991"/>
            <a:chOff x="744114" y="2025409"/>
            <a:chExt cx="1261606" cy="2704991"/>
          </a:xfrm>
        </p:grpSpPr>
        <p:sp>
          <p:nvSpPr>
            <p:cNvPr id="1621" name="Google Shape;1621;p30"/>
            <p:cNvSpPr/>
            <p:nvPr/>
          </p:nvSpPr>
          <p:spPr>
            <a:xfrm>
              <a:off x="882655" y="2974303"/>
              <a:ext cx="248743" cy="277939"/>
            </a:xfrm>
            <a:custGeom>
              <a:avLst/>
              <a:gdLst/>
              <a:ahLst/>
              <a:cxnLst/>
              <a:rect l="l" t="t" r="r" b="b"/>
              <a:pathLst>
                <a:path w="1738" h="1942" extrusionOk="0">
                  <a:moveTo>
                    <a:pt x="1095" y="118"/>
                  </a:moveTo>
                  <a:cubicBezTo>
                    <a:pt x="1176" y="118"/>
                    <a:pt x="1257" y="137"/>
                    <a:pt x="1333" y="178"/>
                  </a:cubicBezTo>
                  <a:cubicBezTo>
                    <a:pt x="1581" y="305"/>
                    <a:pt x="1672" y="614"/>
                    <a:pt x="1540" y="857"/>
                  </a:cubicBezTo>
                  <a:lnTo>
                    <a:pt x="1044" y="1779"/>
                  </a:lnTo>
                  <a:lnTo>
                    <a:pt x="157" y="1308"/>
                  </a:lnTo>
                  <a:lnTo>
                    <a:pt x="654" y="381"/>
                  </a:lnTo>
                  <a:cubicBezTo>
                    <a:pt x="745" y="213"/>
                    <a:pt x="917" y="118"/>
                    <a:pt x="1095" y="118"/>
                  </a:cubicBezTo>
                  <a:close/>
                  <a:moveTo>
                    <a:pt x="1097" y="1"/>
                  </a:moveTo>
                  <a:cubicBezTo>
                    <a:pt x="1036" y="1"/>
                    <a:pt x="976" y="9"/>
                    <a:pt x="917" y="26"/>
                  </a:cubicBezTo>
                  <a:cubicBezTo>
                    <a:pt x="760" y="72"/>
                    <a:pt x="628" y="183"/>
                    <a:pt x="547" y="325"/>
                  </a:cubicBezTo>
                  <a:lnTo>
                    <a:pt x="0" y="1354"/>
                  </a:lnTo>
                  <a:lnTo>
                    <a:pt x="1094" y="1941"/>
                  </a:lnTo>
                  <a:lnTo>
                    <a:pt x="1642" y="913"/>
                  </a:lnTo>
                  <a:cubicBezTo>
                    <a:pt x="1723" y="766"/>
                    <a:pt x="1738" y="599"/>
                    <a:pt x="1692" y="442"/>
                  </a:cubicBezTo>
                  <a:cubicBezTo>
                    <a:pt x="1642" y="280"/>
                    <a:pt x="1535" y="153"/>
                    <a:pt x="1388" y="72"/>
                  </a:cubicBezTo>
                  <a:cubicBezTo>
                    <a:pt x="1296" y="24"/>
                    <a:pt x="1197" y="1"/>
                    <a:pt x="1097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0"/>
            <p:cNvSpPr/>
            <p:nvPr/>
          </p:nvSpPr>
          <p:spPr>
            <a:xfrm>
              <a:off x="744114" y="3033126"/>
              <a:ext cx="397444" cy="380699"/>
            </a:xfrm>
            <a:custGeom>
              <a:avLst/>
              <a:gdLst/>
              <a:ahLst/>
              <a:cxnLst/>
              <a:rect l="l" t="t" r="r" b="b"/>
              <a:pathLst>
                <a:path w="2777" h="2660" extrusionOk="0">
                  <a:moveTo>
                    <a:pt x="1095" y="0"/>
                  </a:moveTo>
                  <a:lnTo>
                    <a:pt x="1" y="1535"/>
                  </a:lnTo>
                  <a:lnTo>
                    <a:pt x="1054" y="2097"/>
                  </a:lnTo>
                  <a:lnTo>
                    <a:pt x="2103" y="2660"/>
                  </a:lnTo>
                  <a:lnTo>
                    <a:pt x="2777" y="902"/>
                  </a:lnTo>
                  <a:lnTo>
                    <a:pt x="1936" y="451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0"/>
            <p:cNvSpPr/>
            <p:nvPr/>
          </p:nvSpPr>
          <p:spPr>
            <a:xfrm>
              <a:off x="1659512" y="2662070"/>
              <a:ext cx="183212" cy="204480"/>
            </a:xfrm>
            <a:custGeom>
              <a:avLst/>
              <a:gdLst/>
              <a:ahLst/>
              <a:cxnLst/>
              <a:rect l="l" t="t" r="r" b="b"/>
              <a:pathLst>
                <a:path w="913" h="1019" extrusionOk="0">
                  <a:moveTo>
                    <a:pt x="867" y="0"/>
                  </a:moveTo>
                  <a:lnTo>
                    <a:pt x="1" y="598"/>
                  </a:lnTo>
                  <a:lnTo>
                    <a:pt x="153" y="821"/>
                  </a:lnTo>
                  <a:lnTo>
                    <a:pt x="416" y="1019"/>
                  </a:lnTo>
                  <a:lnTo>
                    <a:pt x="913" y="6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222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0"/>
            <p:cNvSpPr/>
            <p:nvPr/>
          </p:nvSpPr>
          <p:spPr>
            <a:xfrm>
              <a:off x="1659512" y="2596050"/>
              <a:ext cx="173981" cy="252239"/>
            </a:xfrm>
            <a:custGeom>
              <a:avLst/>
              <a:gdLst/>
              <a:ahLst/>
              <a:cxnLst/>
              <a:rect l="l" t="t" r="r" b="b"/>
              <a:pathLst>
                <a:path w="867" h="1257" extrusionOk="0">
                  <a:moveTo>
                    <a:pt x="421" y="0"/>
                  </a:moveTo>
                  <a:lnTo>
                    <a:pt x="1" y="927"/>
                  </a:lnTo>
                  <a:lnTo>
                    <a:pt x="381" y="1256"/>
                  </a:lnTo>
                  <a:lnTo>
                    <a:pt x="867" y="329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222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0"/>
            <p:cNvSpPr/>
            <p:nvPr/>
          </p:nvSpPr>
          <p:spPr>
            <a:xfrm>
              <a:off x="1675767" y="2620331"/>
              <a:ext cx="141472" cy="204480"/>
            </a:xfrm>
            <a:custGeom>
              <a:avLst/>
              <a:gdLst/>
              <a:ahLst/>
              <a:cxnLst/>
              <a:rect l="l" t="t" r="r" b="b"/>
              <a:pathLst>
                <a:path w="705" h="1019" extrusionOk="0">
                  <a:moveTo>
                    <a:pt x="345" y="1"/>
                  </a:moveTo>
                  <a:lnTo>
                    <a:pt x="1" y="750"/>
                  </a:lnTo>
                  <a:lnTo>
                    <a:pt x="310" y="1019"/>
                  </a:lnTo>
                  <a:lnTo>
                    <a:pt x="705" y="269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0"/>
            <p:cNvSpPr/>
            <p:nvPr/>
          </p:nvSpPr>
          <p:spPr>
            <a:xfrm>
              <a:off x="1182063" y="2408831"/>
              <a:ext cx="129953" cy="157575"/>
            </a:xfrm>
            <a:custGeom>
              <a:avLst/>
              <a:gdLst/>
              <a:ahLst/>
              <a:cxnLst/>
              <a:rect l="l" t="t" r="r" b="b"/>
              <a:pathLst>
                <a:path w="908" h="1101" extrusionOk="0">
                  <a:moveTo>
                    <a:pt x="0" y="1"/>
                  </a:moveTo>
                  <a:lnTo>
                    <a:pt x="0" y="1100"/>
                  </a:lnTo>
                  <a:lnTo>
                    <a:pt x="907" y="1100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0"/>
            <p:cNvSpPr/>
            <p:nvPr/>
          </p:nvSpPr>
          <p:spPr>
            <a:xfrm>
              <a:off x="1093614" y="2069634"/>
              <a:ext cx="368391" cy="430791"/>
            </a:xfrm>
            <a:custGeom>
              <a:avLst/>
              <a:gdLst/>
              <a:ahLst/>
              <a:cxnLst/>
              <a:rect l="l" t="t" r="r" b="b"/>
              <a:pathLst>
                <a:path w="2574" h="3010" extrusionOk="0">
                  <a:moveTo>
                    <a:pt x="1368" y="0"/>
                  </a:moveTo>
                  <a:cubicBezTo>
                    <a:pt x="0" y="0"/>
                    <a:pt x="61" y="1312"/>
                    <a:pt x="441" y="2270"/>
                  </a:cubicBezTo>
                  <a:cubicBezTo>
                    <a:pt x="603" y="2675"/>
                    <a:pt x="1120" y="3009"/>
                    <a:pt x="1581" y="3009"/>
                  </a:cubicBezTo>
                  <a:cubicBezTo>
                    <a:pt x="1880" y="3009"/>
                    <a:pt x="2077" y="2761"/>
                    <a:pt x="2295" y="2330"/>
                  </a:cubicBezTo>
                  <a:cubicBezTo>
                    <a:pt x="2462" y="2006"/>
                    <a:pt x="2569" y="1621"/>
                    <a:pt x="2569" y="1251"/>
                  </a:cubicBezTo>
                  <a:cubicBezTo>
                    <a:pt x="2574" y="588"/>
                    <a:pt x="2123" y="0"/>
                    <a:pt x="1368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0"/>
            <p:cNvSpPr/>
            <p:nvPr/>
          </p:nvSpPr>
          <p:spPr>
            <a:xfrm>
              <a:off x="1211832" y="3287596"/>
              <a:ext cx="134247" cy="123369"/>
            </a:xfrm>
            <a:custGeom>
              <a:avLst/>
              <a:gdLst/>
              <a:ahLst/>
              <a:cxnLst/>
              <a:rect l="l" t="t" r="r" b="b"/>
              <a:pathLst>
                <a:path w="938" h="862" extrusionOk="0">
                  <a:moveTo>
                    <a:pt x="238" y="0"/>
                  </a:moveTo>
                  <a:lnTo>
                    <a:pt x="0" y="264"/>
                  </a:lnTo>
                  <a:lnTo>
                    <a:pt x="385" y="861"/>
                  </a:lnTo>
                  <a:lnTo>
                    <a:pt x="887" y="755"/>
                  </a:lnTo>
                  <a:lnTo>
                    <a:pt x="937" y="466"/>
                  </a:lnTo>
                  <a:lnTo>
                    <a:pt x="623" y="31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0"/>
            <p:cNvSpPr/>
            <p:nvPr/>
          </p:nvSpPr>
          <p:spPr>
            <a:xfrm>
              <a:off x="1273373" y="3289743"/>
              <a:ext cx="89307" cy="42364"/>
            </a:xfrm>
            <a:custGeom>
              <a:avLst/>
              <a:gdLst/>
              <a:ahLst/>
              <a:cxnLst/>
              <a:rect l="l" t="t" r="r" b="b"/>
              <a:pathLst>
                <a:path w="624" h="296" extrusionOk="0">
                  <a:moveTo>
                    <a:pt x="1" y="1"/>
                  </a:moveTo>
                  <a:lnTo>
                    <a:pt x="112" y="193"/>
                  </a:lnTo>
                  <a:lnTo>
                    <a:pt x="467" y="289"/>
                  </a:lnTo>
                  <a:cubicBezTo>
                    <a:pt x="480" y="293"/>
                    <a:pt x="494" y="295"/>
                    <a:pt x="507" y="295"/>
                  </a:cubicBezTo>
                  <a:cubicBezTo>
                    <a:pt x="544" y="295"/>
                    <a:pt x="579" y="281"/>
                    <a:pt x="609" y="259"/>
                  </a:cubicBezTo>
                  <a:cubicBezTo>
                    <a:pt x="624" y="244"/>
                    <a:pt x="624" y="213"/>
                    <a:pt x="603" y="203"/>
                  </a:cubicBezTo>
                  <a:lnTo>
                    <a:pt x="421" y="92"/>
                  </a:lnTo>
                  <a:cubicBezTo>
                    <a:pt x="350" y="46"/>
                    <a:pt x="274" y="21"/>
                    <a:pt x="193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0"/>
            <p:cNvSpPr/>
            <p:nvPr/>
          </p:nvSpPr>
          <p:spPr>
            <a:xfrm>
              <a:off x="1326328" y="3354290"/>
              <a:ext cx="78430" cy="67982"/>
            </a:xfrm>
            <a:custGeom>
              <a:avLst/>
              <a:gdLst/>
              <a:ahLst/>
              <a:cxnLst/>
              <a:rect l="l" t="t" r="r" b="b"/>
              <a:pathLst>
                <a:path w="548" h="475" extrusionOk="0">
                  <a:moveTo>
                    <a:pt x="137" y="0"/>
                  </a:moveTo>
                  <a:lnTo>
                    <a:pt x="26" y="21"/>
                  </a:lnTo>
                  <a:lnTo>
                    <a:pt x="0" y="127"/>
                  </a:lnTo>
                  <a:lnTo>
                    <a:pt x="406" y="456"/>
                  </a:lnTo>
                  <a:cubicBezTo>
                    <a:pt x="420" y="468"/>
                    <a:pt x="438" y="474"/>
                    <a:pt x="456" y="474"/>
                  </a:cubicBezTo>
                  <a:cubicBezTo>
                    <a:pt x="478" y="474"/>
                    <a:pt x="501" y="465"/>
                    <a:pt x="517" y="446"/>
                  </a:cubicBezTo>
                  <a:cubicBezTo>
                    <a:pt x="548" y="416"/>
                    <a:pt x="542" y="365"/>
                    <a:pt x="512" y="335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0"/>
            <p:cNvSpPr/>
            <p:nvPr/>
          </p:nvSpPr>
          <p:spPr>
            <a:xfrm>
              <a:off x="1311157" y="3376760"/>
              <a:ext cx="73993" cy="74709"/>
            </a:xfrm>
            <a:custGeom>
              <a:avLst/>
              <a:gdLst/>
              <a:ahLst/>
              <a:cxnLst/>
              <a:rect l="l" t="t" r="r" b="b"/>
              <a:pathLst>
                <a:path w="517" h="522" extrusionOk="0">
                  <a:moveTo>
                    <a:pt x="25" y="0"/>
                  </a:moveTo>
                  <a:lnTo>
                    <a:pt x="0" y="97"/>
                  </a:lnTo>
                  <a:lnTo>
                    <a:pt x="355" y="492"/>
                  </a:lnTo>
                  <a:cubicBezTo>
                    <a:pt x="374" y="511"/>
                    <a:pt x="398" y="521"/>
                    <a:pt x="423" y="521"/>
                  </a:cubicBezTo>
                  <a:cubicBezTo>
                    <a:pt x="444" y="521"/>
                    <a:pt x="465" y="513"/>
                    <a:pt x="481" y="497"/>
                  </a:cubicBezTo>
                  <a:cubicBezTo>
                    <a:pt x="517" y="461"/>
                    <a:pt x="517" y="411"/>
                    <a:pt x="486" y="375"/>
                  </a:cubicBezTo>
                  <a:lnTo>
                    <a:pt x="152" y="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0"/>
            <p:cNvSpPr/>
            <p:nvPr/>
          </p:nvSpPr>
          <p:spPr>
            <a:xfrm>
              <a:off x="1289403" y="3388353"/>
              <a:ext cx="60254" cy="72991"/>
            </a:xfrm>
            <a:custGeom>
              <a:avLst/>
              <a:gdLst/>
              <a:ahLst/>
              <a:cxnLst/>
              <a:rect l="l" t="t" r="r" b="b"/>
              <a:pathLst>
                <a:path w="421" h="510" extrusionOk="0">
                  <a:moveTo>
                    <a:pt x="61" y="0"/>
                  </a:moveTo>
                  <a:lnTo>
                    <a:pt x="0" y="92"/>
                  </a:lnTo>
                  <a:lnTo>
                    <a:pt x="253" y="472"/>
                  </a:lnTo>
                  <a:cubicBezTo>
                    <a:pt x="270" y="495"/>
                    <a:pt x="296" y="509"/>
                    <a:pt x="323" y="509"/>
                  </a:cubicBezTo>
                  <a:cubicBezTo>
                    <a:pt x="337" y="509"/>
                    <a:pt x="351" y="506"/>
                    <a:pt x="365" y="497"/>
                  </a:cubicBezTo>
                  <a:cubicBezTo>
                    <a:pt x="405" y="477"/>
                    <a:pt x="421" y="421"/>
                    <a:pt x="390" y="380"/>
                  </a:cubicBezTo>
                  <a:lnTo>
                    <a:pt x="152" y="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0"/>
            <p:cNvSpPr/>
            <p:nvPr/>
          </p:nvSpPr>
          <p:spPr>
            <a:xfrm>
              <a:off x="1266933" y="3399230"/>
              <a:ext cx="40646" cy="54672"/>
            </a:xfrm>
            <a:custGeom>
              <a:avLst/>
              <a:gdLst/>
              <a:ahLst/>
              <a:cxnLst/>
              <a:rect l="l" t="t" r="r" b="b"/>
              <a:pathLst>
                <a:path w="284" h="382" extrusionOk="0">
                  <a:moveTo>
                    <a:pt x="51" y="0"/>
                  </a:moveTo>
                  <a:lnTo>
                    <a:pt x="0" y="81"/>
                  </a:lnTo>
                  <a:lnTo>
                    <a:pt x="157" y="350"/>
                  </a:lnTo>
                  <a:cubicBezTo>
                    <a:pt x="168" y="368"/>
                    <a:pt x="190" y="381"/>
                    <a:pt x="212" y="381"/>
                  </a:cubicBezTo>
                  <a:cubicBezTo>
                    <a:pt x="221" y="381"/>
                    <a:pt x="230" y="379"/>
                    <a:pt x="238" y="375"/>
                  </a:cubicBezTo>
                  <a:cubicBezTo>
                    <a:pt x="269" y="360"/>
                    <a:pt x="284" y="325"/>
                    <a:pt x="274" y="289"/>
                  </a:cubicBezTo>
                  <a:lnTo>
                    <a:pt x="157" y="1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0"/>
            <p:cNvSpPr/>
            <p:nvPr/>
          </p:nvSpPr>
          <p:spPr>
            <a:xfrm>
              <a:off x="987705" y="2621366"/>
              <a:ext cx="290247" cy="722184"/>
            </a:xfrm>
            <a:custGeom>
              <a:avLst/>
              <a:gdLst/>
              <a:ahLst/>
              <a:cxnLst/>
              <a:rect l="l" t="t" r="r" b="b"/>
              <a:pathLst>
                <a:path w="2028" h="5046" extrusionOk="0">
                  <a:moveTo>
                    <a:pt x="1445" y="0"/>
                  </a:moveTo>
                  <a:cubicBezTo>
                    <a:pt x="1242" y="0"/>
                    <a:pt x="1060" y="127"/>
                    <a:pt x="989" y="319"/>
                  </a:cubicBezTo>
                  <a:cubicBezTo>
                    <a:pt x="781" y="897"/>
                    <a:pt x="290" y="2219"/>
                    <a:pt x="72" y="2806"/>
                  </a:cubicBezTo>
                  <a:cubicBezTo>
                    <a:pt x="1" y="2938"/>
                    <a:pt x="16" y="3105"/>
                    <a:pt x="117" y="3232"/>
                  </a:cubicBezTo>
                  <a:lnTo>
                    <a:pt x="1622" y="5010"/>
                  </a:lnTo>
                  <a:lnTo>
                    <a:pt x="1647" y="5045"/>
                  </a:lnTo>
                  <a:lnTo>
                    <a:pt x="1683" y="5015"/>
                  </a:lnTo>
                  <a:lnTo>
                    <a:pt x="1992" y="4777"/>
                  </a:lnTo>
                  <a:lnTo>
                    <a:pt x="2027" y="4747"/>
                  </a:lnTo>
                  <a:lnTo>
                    <a:pt x="2002" y="4711"/>
                  </a:lnTo>
                  <a:lnTo>
                    <a:pt x="847" y="2948"/>
                  </a:lnTo>
                  <a:lnTo>
                    <a:pt x="1900" y="664"/>
                  </a:lnTo>
                  <a:lnTo>
                    <a:pt x="1900" y="659"/>
                  </a:lnTo>
                  <a:cubicBezTo>
                    <a:pt x="1951" y="537"/>
                    <a:pt x="1946" y="400"/>
                    <a:pt x="1885" y="274"/>
                  </a:cubicBezTo>
                  <a:cubicBezTo>
                    <a:pt x="1824" y="152"/>
                    <a:pt x="1723" y="66"/>
                    <a:pt x="1596" y="20"/>
                  </a:cubicBezTo>
                  <a:cubicBezTo>
                    <a:pt x="1546" y="5"/>
                    <a:pt x="1495" y="0"/>
                    <a:pt x="1445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0"/>
            <p:cNvSpPr/>
            <p:nvPr/>
          </p:nvSpPr>
          <p:spPr>
            <a:xfrm>
              <a:off x="1058836" y="2614783"/>
              <a:ext cx="231425" cy="270497"/>
            </a:xfrm>
            <a:custGeom>
              <a:avLst/>
              <a:gdLst/>
              <a:ahLst/>
              <a:cxnLst/>
              <a:rect l="l" t="t" r="r" b="b"/>
              <a:pathLst>
                <a:path w="1617" h="1890" extrusionOk="0">
                  <a:moveTo>
                    <a:pt x="952" y="1"/>
                  </a:moveTo>
                  <a:cubicBezTo>
                    <a:pt x="688" y="1"/>
                    <a:pt x="449" y="177"/>
                    <a:pt x="355" y="436"/>
                  </a:cubicBezTo>
                  <a:lnTo>
                    <a:pt x="0" y="1556"/>
                  </a:lnTo>
                  <a:lnTo>
                    <a:pt x="998" y="1890"/>
                  </a:lnTo>
                  <a:lnTo>
                    <a:pt x="1484" y="968"/>
                  </a:lnTo>
                  <a:cubicBezTo>
                    <a:pt x="1515" y="907"/>
                    <a:pt x="1535" y="841"/>
                    <a:pt x="1550" y="776"/>
                  </a:cubicBezTo>
                  <a:cubicBezTo>
                    <a:pt x="1616" y="416"/>
                    <a:pt x="1393" y="71"/>
                    <a:pt x="1059" y="11"/>
                  </a:cubicBezTo>
                  <a:cubicBezTo>
                    <a:pt x="1023" y="4"/>
                    <a:pt x="987" y="1"/>
                    <a:pt x="952" y="1"/>
                  </a:cubicBezTo>
                  <a:close/>
                </a:path>
              </a:pathLst>
            </a:custGeom>
            <a:solidFill>
              <a:srgbClr val="6B90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0"/>
            <p:cNvSpPr/>
            <p:nvPr/>
          </p:nvSpPr>
          <p:spPr>
            <a:xfrm>
              <a:off x="1171901" y="2538928"/>
              <a:ext cx="147986" cy="119505"/>
            </a:xfrm>
            <a:custGeom>
              <a:avLst/>
              <a:gdLst/>
              <a:ahLst/>
              <a:cxnLst/>
              <a:rect l="l" t="t" r="r" b="b"/>
              <a:pathLst>
                <a:path w="1034" h="835" extrusionOk="0">
                  <a:moveTo>
                    <a:pt x="535" y="1"/>
                  </a:moveTo>
                  <a:cubicBezTo>
                    <a:pt x="240" y="1"/>
                    <a:pt x="0" y="161"/>
                    <a:pt x="0" y="161"/>
                  </a:cubicBezTo>
                  <a:lnTo>
                    <a:pt x="588" y="834"/>
                  </a:lnTo>
                  <a:lnTo>
                    <a:pt x="1034" y="191"/>
                  </a:lnTo>
                  <a:cubicBezTo>
                    <a:pt x="870" y="47"/>
                    <a:pt x="695" y="1"/>
                    <a:pt x="535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0"/>
            <p:cNvSpPr/>
            <p:nvPr/>
          </p:nvSpPr>
          <p:spPr>
            <a:xfrm>
              <a:off x="1427085" y="2281310"/>
              <a:ext cx="52382" cy="77714"/>
            </a:xfrm>
            <a:custGeom>
              <a:avLst/>
              <a:gdLst/>
              <a:ahLst/>
              <a:cxnLst/>
              <a:rect l="l" t="t" r="r" b="b"/>
              <a:pathLst>
                <a:path w="366" h="543" extrusionOk="0">
                  <a:moveTo>
                    <a:pt x="1" y="0"/>
                  </a:moveTo>
                  <a:lnTo>
                    <a:pt x="1" y="542"/>
                  </a:lnTo>
                  <a:lnTo>
                    <a:pt x="82" y="542"/>
                  </a:lnTo>
                  <a:cubicBezTo>
                    <a:pt x="82" y="542"/>
                    <a:pt x="90" y="543"/>
                    <a:pt x="103" y="543"/>
                  </a:cubicBezTo>
                  <a:cubicBezTo>
                    <a:pt x="168" y="543"/>
                    <a:pt x="365" y="532"/>
                    <a:pt x="365" y="406"/>
                  </a:cubicBezTo>
                  <a:cubicBezTo>
                    <a:pt x="365" y="299"/>
                    <a:pt x="239" y="269"/>
                    <a:pt x="239" y="269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0"/>
            <p:cNvSpPr/>
            <p:nvPr/>
          </p:nvSpPr>
          <p:spPr>
            <a:xfrm>
              <a:off x="1033360" y="2025409"/>
              <a:ext cx="483746" cy="409037"/>
            </a:xfrm>
            <a:custGeom>
              <a:avLst/>
              <a:gdLst/>
              <a:ahLst/>
              <a:cxnLst/>
              <a:rect l="l" t="t" r="r" b="b"/>
              <a:pathLst>
                <a:path w="3380" h="2858" extrusionOk="0">
                  <a:moveTo>
                    <a:pt x="1597" y="0"/>
                  </a:moveTo>
                  <a:cubicBezTo>
                    <a:pt x="1" y="0"/>
                    <a:pt x="153" y="2037"/>
                    <a:pt x="1039" y="2857"/>
                  </a:cubicBezTo>
                  <a:cubicBezTo>
                    <a:pt x="1039" y="2857"/>
                    <a:pt x="1232" y="2133"/>
                    <a:pt x="1764" y="2021"/>
                  </a:cubicBezTo>
                  <a:cubicBezTo>
                    <a:pt x="1764" y="2021"/>
                    <a:pt x="2022" y="1591"/>
                    <a:pt x="2032" y="1140"/>
                  </a:cubicBezTo>
                  <a:cubicBezTo>
                    <a:pt x="2032" y="1140"/>
                    <a:pt x="2165" y="1094"/>
                    <a:pt x="2344" y="1094"/>
                  </a:cubicBezTo>
                  <a:cubicBezTo>
                    <a:pt x="2538" y="1094"/>
                    <a:pt x="2785" y="1147"/>
                    <a:pt x="2980" y="1368"/>
                  </a:cubicBezTo>
                  <a:cubicBezTo>
                    <a:pt x="2980" y="1368"/>
                    <a:pt x="3380" y="0"/>
                    <a:pt x="1597" y="0"/>
                  </a:cubicBezTo>
                  <a:close/>
                </a:path>
              </a:pathLst>
            </a:custGeom>
            <a:solidFill>
              <a:srgbClr val="4835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0"/>
            <p:cNvSpPr/>
            <p:nvPr/>
          </p:nvSpPr>
          <p:spPr>
            <a:xfrm>
              <a:off x="1580796" y="4409809"/>
              <a:ext cx="132100" cy="134247"/>
            </a:xfrm>
            <a:custGeom>
              <a:avLst/>
              <a:gdLst/>
              <a:ahLst/>
              <a:cxnLst/>
              <a:rect l="l" t="t" r="r" b="b"/>
              <a:pathLst>
                <a:path w="923" h="938" extrusionOk="0">
                  <a:moveTo>
                    <a:pt x="892" y="1"/>
                  </a:moveTo>
                  <a:lnTo>
                    <a:pt x="0" y="133"/>
                  </a:lnTo>
                  <a:lnTo>
                    <a:pt x="137" y="938"/>
                  </a:lnTo>
                  <a:lnTo>
                    <a:pt x="887" y="827"/>
                  </a:lnTo>
                  <a:lnTo>
                    <a:pt x="922" y="563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0"/>
            <p:cNvSpPr/>
            <p:nvPr/>
          </p:nvSpPr>
          <p:spPr>
            <a:xfrm>
              <a:off x="1573497" y="4479510"/>
              <a:ext cx="432222" cy="197219"/>
            </a:xfrm>
            <a:custGeom>
              <a:avLst/>
              <a:gdLst/>
              <a:ahLst/>
              <a:cxnLst/>
              <a:rect l="l" t="t" r="r" b="b"/>
              <a:pathLst>
                <a:path w="3020" h="1378" extrusionOk="0">
                  <a:moveTo>
                    <a:pt x="1039" y="0"/>
                  </a:moveTo>
                  <a:cubicBezTo>
                    <a:pt x="1039" y="0"/>
                    <a:pt x="801" y="289"/>
                    <a:pt x="533" y="329"/>
                  </a:cubicBezTo>
                  <a:cubicBezTo>
                    <a:pt x="468" y="339"/>
                    <a:pt x="409" y="343"/>
                    <a:pt x="356" y="343"/>
                  </a:cubicBezTo>
                  <a:cubicBezTo>
                    <a:pt x="183" y="343"/>
                    <a:pt x="77" y="304"/>
                    <a:pt x="77" y="304"/>
                  </a:cubicBezTo>
                  <a:lnTo>
                    <a:pt x="1" y="1094"/>
                  </a:lnTo>
                  <a:lnTo>
                    <a:pt x="41" y="1378"/>
                  </a:lnTo>
                  <a:lnTo>
                    <a:pt x="3020" y="927"/>
                  </a:lnTo>
                  <a:cubicBezTo>
                    <a:pt x="2984" y="826"/>
                    <a:pt x="2934" y="740"/>
                    <a:pt x="2863" y="664"/>
                  </a:cubicBezTo>
                  <a:cubicBezTo>
                    <a:pt x="2711" y="502"/>
                    <a:pt x="2498" y="400"/>
                    <a:pt x="2265" y="400"/>
                  </a:cubicBezTo>
                  <a:lnTo>
                    <a:pt x="1875" y="274"/>
                  </a:lnTo>
                  <a:lnTo>
                    <a:pt x="1779" y="243"/>
                  </a:lnTo>
                  <a:lnTo>
                    <a:pt x="1632" y="193"/>
                  </a:lnTo>
                  <a:lnTo>
                    <a:pt x="1541" y="167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0"/>
            <p:cNvSpPr/>
            <p:nvPr/>
          </p:nvSpPr>
          <p:spPr>
            <a:xfrm>
              <a:off x="1240026" y="3261405"/>
              <a:ext cx="492476" cy="1221100"/>
            </a:xfrm>
            <a:custGeom>
              <a:avLst/>
              <a:gdLst/>
              <a:ahLst/>
              <a:cxnLst/>
              <a:rect l="l" t="t" r="r" b="b"/>
              <a:pathLst>
                <a:path w="3441" h="8532" extrusionOk="0">
                  <a:moveTo>
                    <a:pt x="1" y="1"/>
                  </a:moveTo>
                  <a:lnTo>
                    <a:pt x="107" y="2595"/>
                  </a:lnTo>
                  <a:lnTo>
                    <a:pt x="1333" y="5158"/>
                  </a:lnTo>
                  <a:lnTo>
                    <a:pt x="2245" y="8531"/>
                  </a:lnTo>
                  <a:lnTo>
                    <a:pt x="3440" y="8339"/>
                  </a:lnTo>
                  <a:lnTo>
                    <a:pt x="2913" y="4996"/>
                  </a:lnTo>
                  <a:cubicBezTo>
                    <a:pt x="2868" y="4707"/>
                    <a:pt x="2792" y="4423"/>
                    <a:pt x="2696" y="4145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rgbClr val="F3A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0"/>
            <p:cNvSpPr/>
            <p:nvPr/>
          </p:nvSpPr>
          <p:spPr>
            <a:xfrm>
              <a:off x="1000872" y="4381615"/>
              <a:ext cx="166878" cy="186485"/>
            </a:xfrm>
            <a:custGeom>
              <a:avLst/>
              <a:gdLst/>
              <a:ahLst/>
              <a:cxnLst/>
              <a:rect l="l" t="t" r="r" b="b"/>
              <a:pathLst>
                <a:path w="1166" h="1303" extrusionOk="0">
                  <a:moveTo>
                    <a:pt x="208" y="0"/>
                  </a:moveTo>
                  <a:lnTo>
                    <a:pt x="0" y="1059"/>
                  </a:lnTo>
                  <a:lnTo>
                    <a:pt x="735" y="1302"/>
                  </a:lnTo>
                  <a:lnTo>
                    <a:pt x="957" y="841"/>
                  </a:lnTo>
                  <a:lnTo>
                    <a:pt x="1165" y="3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0"/>
            <p:cNvSpPr/>
            <p:nvPr/>
          </p:nvSpPr>
          <p:spPr>
            <a:xfrm>
              <a:off x="926879" y="4608462"/>
              <a:ext cx="410468" cy="121938"/>
            </a:xfrm>
            <a:custGeom>
              <a:avLst/>
              <a:gdLst/>
              <a:ahLst/>
              <a:cxnLst/>
              <a:rect l="l" t="t" r="r" b="b"/>
              <a:pathLst>
                <a:path w="2868" h="852" extrusionOk="0">
                  <a:moveTo>
                    <a:pt x="81" y="1"/>
                  </a:moveTo>
                  <a:lnTo>
                    <a:pt x="0" y="274"/>
                  </a:lnTo>
                  <a:lnTo>
                    <a:pt x="1961" y="852"/>
                  </a:lnTo>
                  <a:lnTo>
                    <a:pt x="2867" y="852"/>
                  </a:lnTo>
                  <a:cubicBezTo>
                    <a:pt x="2862" y="842"/>
                    <a:pt x="2862" y="826"/>
                    <a:pt x="2857" y="816"/>
                  </a:cubicBezTo>
                  <a:cubicBezTo>
                    <a:pt x="2786" y="604"/>
                    <a:pt x="2634" y="426"/>
                    <a:pt x="2427" y="330"/>
                  </a:cubicBezTo>
                  <a:cubicBezTo>
                    <a:pt x="2427" y="330"/>
                    <a:pt x="2426" y="330"/>
                    <a:pt x="2426" y="330"/>
                  </a:cubicBezTo>
                  <a:cubicBezTo>
                    <a:pt x="2410" y="330"/>
                    <a:pt x="2202" y="335"/>
                    <a:pt x="2032" y="573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0"/>
            <p:cNvSpPr/>
            <p:nvPr/>
          </p:nvSpPr>
          <p:spPr>
            <a:xfrm>
              <a:off x="938472" y="4510567"/>
              <a:ext cx="335760" cy="180045"/>
            </a:xfrm>
            <a:custGeom>
              <a:avLst/>
              <a:gdLst/>
              <a:ahLst/>
              <a:cxnLst/>
              <a:rect l="l" t="t" r="r" b="b"/>
              <a:pathLst>
                <a:path w="2346" h="1258" extrusionOk="0">
                  <a:moveTo>
                    <a:pt x="401" y="1"/>
                  </a:moveTo>
                  <a:lnTo>
                    <a:pt x="0" y="685"/>
                  </a:lnTo>
                  <a:lnTo>
                    <a:pt x="1951" y="1257"/>
                  </a:lnTo>
                  <a:cubicBezTo>
                    <a:pt x="2126" y="1019"/>
                    <a:pt x="2329" y="1014"/>
                    <a:pt x="2345" y="1014"/>
                  </a:cubicBezTo>
                  <a:cubicBezTo>
                    <a:pt x="2345" y="1014"/>
                    <a:pt x="2346" y="1014"/>
                    <a:pt x="2346" y="1014"/>
                  </a:cubicBezTo>
                  <a:lnTo>
                    <a:pt x="2047" y="735"/>
                  </a:lnTo>
                  <a:lnTo>
                    <a:pt x="1971" y="665"/>
                  </a:lnTo>
                  <a:lnTo>
                    <a:pt x="1859" y="558"/>
                  </a:lnTo>
                  <a:lnTo>
                    <a:pt x="1789" y="492"/>
                  </a:lnTo>
                  <a:lnTo>
                    <a:pt x="1404" y="133"/>
                  </a:lnTo>
                  <a:cubicBezTo>
                    <a:pt x="1404" y="133"/>
                    <a:pt x="1183" y="234"/>
                    <a:pt x="960" y="234"/>
                  </a:cubicBezTo>
                  <a:cubicBezTo>
                    <a:pt x="906" y="234"/>
                    <a:pt x="852" y="229"/>
                    <a:pt x="801" y="214"/>
                  </a:cubicBezTo>
                  <a:cubicBezTo>
                    <a:pt x="542" y="138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0"/>
            <p:cNvSpPr/>
            <p:nvPr/>
          </p:nvSpPr>
          <p:spPr>
            <a:xfrm>
              <a:off x="974681" y="3261405"/>
              <a:ext cx="432938" cy="1250869"/>
            </a:xfrm>
            <a:custGeom>
              <a:avLst/>
              <a:gdLst/>
              <a:ahLst/>
              <a:cxnLst/>
              <a:rect l="l" t="t" r="r" b="b"/>
              <a:pathLst>
                <a:path w="3025" h="8740" extrusionOk="0">
                  <a:moveTo>
                    <a:pt x="522" y="1"/>
                  </a:moveTo>
                  <a:cubicBezTo>
                    <a:pt x="416" y="502"/>
                    <a:pt x="396" y="1019"/>
                    <a:pt x="472" y="1531"/>
                  </a:cubicBezTo>
                  <a:lnTo>
                    <a:pt x="912" y="4621"/>
                  </a:lnTo>
                  <a:lnTo>
                    <a:pt x="1" y="8283"/>
                  </a:lnTo>
                  <a:lnTo>
                    <a:pt x="1399" y="8739"/>
                  </a:lnTo>
                  <a:lnTo>
                    <a:pt x="2402" y="5193"/>
                  </a:lnTo>
                  <a:cubicBezTo>
                    <a:pt x="2483" y="4910"/>
                    <a:pt x="2539" y="4621"/>
                    <a:pt x="2564" y="4327"/>
                  </a:cubicBezTo>
                  <a:lnTo>
                    <a:pt x="3025" y="1"/>
                  </a:lnTo>
                  <a:close/>
                </a:path>
              </a:pathLst>
            </a:custGeom>
            <a:solidFill>
              <a:srgbClr val="FDC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0"/>
            <p:cNvSpPr/>
            <p:nvPr/>
          </p:nvSpPr>
          <p:spPr>
            <a:xfrm>
              <a:off x="1375562" y="3261405"/>
              <a:ext cx="60397" cy="158291"/>
            </a:xfrm>
            <a:custGeom>
              <a:avLst/>
              <a:gdLst/>
              <a:ahLst/>
              <a:cxnLst/>
              <a:rect l="l" t="t" r="r" b="b"/>
              <a:pathLst>
                <a:path w="422" h="1106" extrusionOk="0">
                  <a:moveTo>
                    <a:pt x="1" y="1"/>
                  </a:moveTo>
                  <a:lnTo>
                    <a:pt x="107" y="1105"/>
                  </a:lnTo>
                  <a:cubicBezTo>
                    <a:pt x="315" y="508"/>
                    <a:pt x="421" y="1"/>
                    <a:pt x="421" y="1"/>
                  </a:cubicBezTo>
                  <a:close/>
                </a:path>
              </a:pathLst>
            </a:custGeom>
            <a:solidFill>
              <a:srgbClr val="FDC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0"/>
            <p:cNvSpPr/>
            <p:nvPr/>
          </p:nvSpPr>
          <p:spPr>
            <a:xfrm>
              <a:off x="1023342" y="2561828"/>
              <a:ext cx="447393" cy="723615"/>
            </a:xfrm>
            <a:custGeom>
              <a:avLst/>
              <a:gdLst/>
              <a:ahLst/>
              <a:cxnLst/>
              <a:rect l="l" t="t" r="r" b="b"/>
              <a:pathLst>
                <a:path w="3126" h="5056" extrusionOk="0">
                  <a:moveTo>
                    <a:pt x="1038" y="1"/>
                  </a:moveTo>
                  <a:lnTo>
                    <a:pt x="983" y="31"/>
                  </a:lnTo>
                  <a:cubicBezTo>
                    <a:pt x="790" y="143"/>
                    <a:pt x="177" y="598"/>
                    <a:pt x="253" y="1829"/>
                  </a:cubicBezTo>
                  <a:lnTo>
                    <a:pt x="284" y="2194"/>
                  </a:lnTo>
                  <a:cubicBezTo>
                    <a:pt x="329" y="2691"/>
                    <a:pt x="309" y="3187"/>
                    <a:pt x="218" y="3678"/>
                  </a:cubicBezTo>
                  <a:lnTo>
                    <a:pt x="0" y="4889"/>
                  </a:lnTo>
                  <a:cubicBezTo>
                    <a:pt x="0" y="4889"/>
                    <a:pt x="725" y="5056"/>
                    <a:pt x="1636" y="5056"/>
                  </a:cubicBezTo>
                  <a:cubicBezTo>
                    <a:pt x="2092" y="5056"/>
                    <a:pt x="2594" y="5014"/>
                    <a:pt x="3075" y="4889"/>
                  </a:cubicBezTo>
                  <a:cubicBezTo>
                    <a:pt x="2806" y="3769"/>
                    <a:pt x="2786" y="2569"/>
                    <a:pt x="2796" y="2052"/>
                  </a:cubicBezTo>
                  <a:cubicBezTo>
                    <a:pt x="2974" y="1850"/>
                    <a:pt x="3126" y="1606"/>
                    <a:pt x="3126" y="1363"/>
                  </a:cubicBezTo>
                  <a:cubicBezTo>
                    <a:pt x="3126" y="1181"/>
                    <a:pt x="2958" y="918"/>
                    <a:pt x="2761" y="669"/>
                  </a:cubicBezTo>
                  <a:cubicBezTo>
                    <a:pt x="2533" y="401"/>
                    <a:pt x="2209" y="137"/>
                    <a:pt x="2072" y="31"/>
                  </a:cubicBezTo>
                  <a:cubicBezTo>
                    <a:pt x="2041" y="56"/>
                    <a:pt x="1996" y="92"/>
                    <a:pt x="1925" y="132"/>
                  </a:cubicBezTo>
                  <a:cubicBezTo>
                    <a:pt x="1869" y="158"/>
                    <a:pt x="1803" y="188"/>
                    <a:pt x="1727" y="208"/>
                  </a:cubicBezTo>
                  <a:cubicBezTo>
                    <a:pt x="1682" y="213"/>
                    <a:pt x="1631" y="219"/>
                    <a:pt x="1581" y="219"/>
                  </a:cubicBezTo>
                  <a:cubicBezTo>
                    <a:pt x="1550" y="219"/>
                    <a:pt x="1520" y="213"/>
                    <a:pt x="1489" y="213"/>
                  </a:cubicBezTo>
                  <a:cubicBezTo>
                    <a:pt x="1201" y="178"/>
                    <a:pt x="1038" y="1"/>
                    <a:pt x="1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0"/>
            <p:cNvSpPr/>
            <p:nvPr/>
          </p:nvSpPr>
          <p:spPr>
            <a:xfrm>
              <a:off x="1700445" y="2740873"/>
              <a:ext cx="142261" cy="139399"/>
            </a:xfrm>
            <a:custGeom>
              <a:avLst/>
              <a:gdLst/>
              <a:ahLst/>
              <a:cxnLst/>
              <a:rect l="l" t="t" r="r" b="b"/>
              <a:pathLst>
                <a:path w="994" h="974" extrusionOk="0">
                  <a:moveTo>
                    <a:pt x="618" y="1"/>
                  </a:moveTo>
                  <a:lnTo>
                    <a:pt x="497" y="128"/>
                  </a:lnTo>
                  <a:cubicBezTo>
                    <a:pt x="416" y="209"/>
                    <a:pt x="309" y="259"/>
                    <a:pt x="198" y="274"/>
                  </a:cubicBezTo>
                  <a:lnTo>
                    <a:pt x="41" y="300"/>
                  </a:lnTo>
                  <a:lnTo>
                    <a:pt x="0" y="675"/>
                  </a:lnTo>
                  <a:lnTo>
                    <a:pt x="127" y="973"/>
                  </a:lnTo>
                  <a:lnTo>
                    <a:pt x="563" y="903"/>
                  </a:lnTo>
                  <a:cubicBezTo>
                    <a:pt x="639" y="892"/>
                    <a:pt x="709" y="857"/>
                    <a:pt x="765" y="806"/>
                  </a:cubicBezTo>
                  <a:lnTo>
                    <a:pt x="892" y="690"/>
                  </a:lnTo>
                  <a:cubicBezTo>
                    <a:pt x="968" y="619"/>
                    <a:pt x="993" y="507"/>
                    <a:pt x="953" y="406"/>
                  </a:cubicBezTo>
                  <a:lnTo>
                    <a:pt x="826" y="112"/>
                  </a:lnTo>
                  <a:cubicBezTo>
                    <a:pt x="806" y="62"/>
                    <a:pt x="755" y="26"/>
                    <a:pt x="704" y="16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0"/>
            <p:cNvSpPr/>
            <p:nvPr/>
          </p:nvSpPr>
          <p:spPr>
            <a:xfrm>
              <a:off x="1690999" y="2754183"/>
              <a:ext cx="37068" cy="83296"/>
            </a:xfrm>
            <a:custGeom>
              <a:avLst/>
              <a:gdLst/>
              <a:ahLst/>
              <a:cxnLst/>
              <a:rect l="l" t="t" r="r" b="b"/>
              <a:pathLst>
                <a:path w="259" h="582" extrusionOk="0">
                  <a:moveTo>
                    <a:pt x="70" y="1"/>
                  </a:moveTo>
                  <a:cubicBezTo>
                    <a:pt x="50" y="1"/>
                    <a:pt x="31" y="15"/>
                    <a:pt x="31" y="35"/>
                  </a:cubicBezTo>
                  <a:lnTo>
                    <a:pt x="6" y="268"/>
                  </a:lnTo>
                  <a:cubicBezTo>
                    <a:pt x="0" y="298"/>
                    <a:pt x="11" y="389"/>
                    <a:pt x="66" y="582"/>
                  </a:cubicBezTo>
                  <a:lnTo>
                    <a:pt x="259" y="394"/>
                  </a:lnTo>
                  <a:lnTo>
                    <a:pt x="183" y="131"/>
                  </a:lnTo>
                  <a:cubicBezTo>
                    <a:pt x="168" y="75"/>
                    <a:pt x="137" y="29"/>
                    <a:pt x="87" y="4"/>
                  </a:cubicBezTo>
                  <a:cubicBezTo>
                    <a:pt x="81" y="2"/>
                    <a:pt x="76" y="1"/>
                    <a:pt x="70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0"/>
            <p:cNvSpPr/>
            <p:nvPr/>
          </p:nvSpPr>
          <p:spPr>
            <a:xfrm>
              <a:off x="1126246" y="2622798"/>
              <a:ext cx="615702" cy="443100"/>
            </a:xfrm>
            <a:custGeom>
              <a:avLst/>
              <a:gdLst/>
              <a:ahLst/>
              <a:cxnLst/>
              <a:rect l="l" t="t" r="r" b="b"/>
              <a:pathLst>
                <a:path w="4302" h="3096" extrusionOk="0">
                  <a:moveTo>
                    <a:pt x="547" y="0"/>
                  </a:moveTo>
                  <a:cubicBezTo>
                    <a:pt x="436" y="0"/>
                    <a:pt x="325" y="41"/>
                    <a:pt x="238" y="112"/>
                  </a:cubicBezTo>
                  <a:cubicBezTo>
                    <a:pt x="36" y="279"/>
                    <a:pt x="0" y="573"/>
                    <a:pt x="157" y="780"/>
                  </a:cubicBezTo>
                  <a:cubicBezTo>
                    <a:pt x="537" y="1282"/>
                    <a:pt x="1414" y="2457"/>
                    <a:pt x="1773" y="2938"/>
                  </a:cubicBezTo>
                  <a:cubicBezTo>
                    <a:pt x="1789" y="2964"/>
                    <a:pt x="1814" y="2984"/>
                    <a:pt x="1839" y="3004"/>
                  </a:cubicBezTo>
                  <a:cubicBezTo>
                    <a:pt x="1905" y="3065"/>
                    <a:pt x="1991" y="3095"/>
                    <a:pt x="2082" y="3095"/>
                  </a:cubicBezTo>
                  <a:cubicBezTo>
                    <a:pt x="2153" y="3095"/>
                    <a:pt x="2224" y="3075"/>
                    <a:pt x="2285" y="3040"/>
                  </a:cubicBezTo>
                  <a:lnTo>
                    <a:pt x="4261" y="1798"/>
                  </a:lnTo>
                  <a:lnTo>
                    <a:pt x="4301" y="1778"/>
                  </a:lnTo>
                  <a:lnTo>
                    <a:pt x="4276" y="1738"/>
                  </a:lnTo>
                  <a:lnTo>
                    <a:pt x="4083" y="1398"/>
                  </a:lnTo>
                  <a:lnTo>
                    <a:pt x="4058" y="1358"/>
                  </a:lnTo>
                  <a:lnTo>
                    <a:pt x="4022" y="1378"/>
                  </a:lnTo>
                  <a:lnTo>
                    <a:pt x="2219" y="2224"/>
                  </a:lnTo>
                  <a:lnTo>
                    <a:pt x="943" y="203"/>
                  </a:lnTo>
                  <a:cubicBezTo>
                    <a:pt x="851" y="76"/>
                    <a:pt x="704" y="0"/>
                    <a:pt x="547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0"/>
            <p:cNvSpPr/>
            <p:nvPr/>
          </p:nvSpPr>
          <p:spPr>
            <a:xfrm>
              <a:off x="1116084" y="2617645"/>
              <a:ext cx="251032" cy="274218"/>
            </a:xfrm>
            <a:custGeom>
              <a:avLst/>
              <a:gdLst/>
              <a:ahLst/>
              <a:cxnLst/>
              <a:rect l="l" t="t" r="r" b="b"/>
              <a:pathLst>
                <a:path w="1754" h="1916" extrusionOk="0">
                  <a:moveTo>
                    <a:pt x="650" y="1"/>
                  </a:moveTo>
                  <a:cubicBezTo>
                    <a:pt x="487" y="1"/>
                    <a:pt x="329" y="63"/>
                    <a:pt x="213" y="188"/>
                  </a:cubicBezTo>
                  <a:cubicBezTo>
                    <a:pt x="0" y="411"/>
                    <a:pt x="0" y="756"/>
                    <a:pt x="188" y="1009"/>
                  </a:cubicBezTo>
                  <a:lnTo>
                    <a:pt x="938" y="1916"/>
                  </a:lnTo>
                  <a:lnTo>
                    <a:pt x="1753" y="1262"/>
                  </a:lnTo>
                  <a:lnTo>
                    <a:pt x="1247" y="350"/>
                  </a:lnTo>
                  <a:cubicBezTo>
                    <a:pt x="1216" y="295"/>
                    <a:pt x="1171" y="239"/>
                    <a:pt x="1120" y="193"/>
                  </a:cubicBezTo>
                  <a:cubicBezTo>
                    <a:pt x="987" y="65"/>
                    <a:pt x="816" y="1"/>
                    <a:pt x="6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1214694" y="2248249"/>
              <a:ext cx="85872" cy="97178"/>
            </a:xfrm>
            <a:custGeom>
              <a:avLst/>
              <a:gdLst/>
              <a:ahLst/>
              <a:cxnLst/>
              <a:rect l="l" t="t" r="r" b="b"/>
              <a:pathLst>
                <a:path w="600" h="679" extrusionOk="0">
                  <a:moveTo>
                    <a:pt x="316" y="1"/>
                  </a:moveTo>
                  <a:cubicBezTo>
                    <a:pt x="303" y="1"/>
                    <a:pt x="289" y="2"/>
                    <a:pt x="274" y="3"/>
                  </a:cubicBezTo>
                  <a:cubicBezTo>
                    <a:pt x="0" y="44"/>
                    <a:pt x="46" y="368"/>
                    <a:pt x="168" y="561"/>
                  </a:cubicBezTo>
                  <a:cubicBezTo>
                    <a:pt x="222" y="638"/>
                    <a:pt x="297" y="679"/>
                    <a:pt x="352" y="679"/>
                  </a:cubicBezTo>
                  <a:cubicBezTo>
                    <a:pt x="359" y="679"/>
                    <a:pt x="365" y="678"/>
                    <a:pt x="370" y="677"/>
                  </a:cubicBezTo>
                  <a:cubicBezTo>
                    <a:pt x="431" y="672"/>
                    <a:pt x="507" y="601"/>
                    <a:pt x="537" y="500"/>
                  </a:cubicBezTo>
                  <a:cubicBezTo>
                    <a:pt x="600" y="293"/>
                    <a:pt x="558" y="1"/>
                    <a:pt x="316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953642" y="2027556"/>
              <a:ext cx="369250" cy="822368"/>
            </a:xfrm>
            <a:custGeom>
              <a:avLst/>
              <a:gdLst/>
              <a:ahLst/>
              <a:cxnLst/>
              <a:rect l="l" t="t" r="r" b="b"/>
              <a:pathLst>
                <a:path w="2580" h="5746" extrusionOk="0">
                  <a:moveTo>
                    <a:pt x="1921" y="0"/>
                  </a:moveTo>
                  <a:cubicBezTo>
                    <a:pt x="487" y="117"/>
                    <a:pt x="411" y="2214"/>
                    <a:pt x="588" y="2873"/>
                  </a:cubicBezTo>
                  <a:cubicBezTo>
                    <a:pt x="761" y="3531"/>
                    <a:pt x="1" y="4407"/>
                    <a:pt x="335" y="5157"/>
                  </a:cubicBezTo>
                  <a:cubicBezTo>
                    <a:pt x="516" y="5562"/>
                    <a:pt x="813" y="5746"/>
                    <a:pt x="1097" y="5746"/>
                  </a:cubicBezTo>
                  <a:cubicBezTo>
                    <a:pt x="1530" y="5746"/>
                    <a:pt x="1931" y="5319"/>
                    <a:pt x="1840" y="4600"/>
                  </a:cubicBezTo>
                  <a:cubicBezTo>
                    <a:pt x="1769" y="4028"/>
                    <a:pt x="2579" y="2807"/>
                    <a:pt x="2027" y="2143"/>
                  </a:cubicBezTo>
                  <a:cubicBezTo>
                    <a:pt x="1480" y="1485"/>
                    <a:pt x="2062" y="1312"/>
                    <a:pt x="2062" y="1312"/>
                  </a:cubicBezTo>
                  <a:lnTo>
                    <a:pt x="1921" y="0"/>
                  </a:lnTo>
                  <a:close/>
                </a:path>
              </a:pathLst>
            </a:custGeom>
            <a:solidFill>
              <a:srgbClr val="4835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931ECD26-9352-4837-A6B4-3507F70515F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768282" y="1397883"/>
            <a:ext cx="3607435" cy="3143250"/>
          </a:xfrm>
          <a:prstGeom prst="rect">
            <a:avLst/>
          </a:prstGeom>
        </p:spPr>
      </p:pic>
      <p:sp>
        <p:nvSpPr>
          <p:cNvPr id="88" name="Google Shape;1669;p30">
            <a:extLst>
              <a:ext uri="{FF2B5EF4-FFF2-40B4-BE49-F238E27FC236}">
                <a16:creationId xmlns:a16="http://schemas.microsoft.com/office/drawing/2014/main" id="{4D590CBD-52D8-4A5E-B19B-EF7F5365332E}"/>
              </a:ext>
            </a:extLst>
          </p:cNvPr>
          <p:cNvSpPr/>
          <p:nvPr/>
        </p:nvSpPr>
        <p:spPr>
          <a:xfrm>
            <a:off x="-1806709" y="427415"/>
            <a:ext cx="5474819" cy="661550"/>
          </a:xfrm>
          <a:prstGeom prst="roundRect">
            <a:avLst>
              <a:gd name="adj" fmla="val 50000"/>
            </a:avLst>
          </a:prstGeom>
          <a:solidFill>
            <a:srgbClr val="DE05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619" name="Google Shape;1619;p30"/>
          <p:cNvSpPr txBox="1">
            <a:spLocks noGrp="1"/>
          </p:cNvSpPr>
          <p:nvPr>
            <p:ph type="title"/>
          </p:nvPr>
        </p:nvSpPr>
        <p:spPr>
          <a:xfrm>
            <a:off x="258799" y="400672"/>
            <a:ext cx="29201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Contoh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Judul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Berita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mengandung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unsur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Provokatif</a:t>
            </a:r>
            <a:endParaRPr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9" name="Arrow: Pentagon 88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AF4A75C0-4B21-43E0-8611-D2F6313E0507}"/>
              </a:ext>
            </a:extLst>
          </p:cNvPr>
          <p:cNvSpPr/>
          <p:nvPr/>
        </p:nvSpPr>
        <p:spPr>
          <a:xfrm>
            <a:off x="7274726" y="4122231"/>
            <a:ext cx="1086656" cy="299974"/>
          </a:xfrm>
          <a:prstGeom prst="homePlate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D84D7F1-69B7-45E2-810E-F1798C05F43A}"/>
              </a:ext>
            </a:extLst>
          </p:cNvPr>
          <p:cNvGrpSpPr/>
          <p:nvPr/>
        </p:nvGrpSpPr>
        <p:grpSpPr>
          <a:xfrm>
            <a:off x="7230049" y="3467194"/>
            <a:ext cx="1209920" cy="338554"/>
            <a:chOff x="687153" y="764392"/>
            <a:chExt cx="1209920" cy="338554"/>
          </a:xfrm>
        </p:grpSpPr>
        <p:sp>
          <p:nvSpPr>
            <p:cNvPr id="91" name="Arrow: Pentagon 90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9B4CDC2C-8717-41FF-959F-C8F630A8FC2B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92" name="TextBox 91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7D939782-0DE8-401A-9140-639F6F6CAAE2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4A53EB5-5AD1-BD91-8E0D-2F444F2DC374}"/>
              </a:ext>
            </a:extLst>
          </p:cNvPr>
          <p:cNvSpPr/>
          <p:nvPr/>
        </p:nvSpPr>
        <p:spPr>
          <a:xfrm>
            <a:off x="8071109" y="-113194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566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88" grpId="0" animBg="1"/>
      <p:bldP spid="1619" grpId="0"/>
      <p:bldP spid="89" grpId="0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32"/>
          <p:cNvSpPr txBox="1">
            <a:spLocks noGrp="1"/>
          </p:cNvSpPr>
          <p:nvPr>
            <p:ph type="title"/>
          </p:nvPr>
        </p:nvSpPr>
        <p:spPr>
          <a:xfrm>
            <a:off x="231356" y="575542"/>
            <a:ext cx="26373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J</a:t>
            </a:r>
            <a:r>
              <a:rPr lang="en-ID" sz="2800" dirty="0" err="1"/>
              <a:t>enis</a:t>
            </a:r>
            <a:r>
              <a:rPr lang="en-ID" sz="2800" dirty="0"/>
              <a:t> – </a:t>
            </a:r>
            <a:r>
              <a:rPr lang="en-ID" sz="2800" dirty="0" err="1"/>
              <a:t>jenis</a:t>
            </a:r>
            <a:r>
              <a:rPr lang="en-ID" sz="2800" dirty="0"/>
              <a:t> Hoax:</a:t>
            </a:r>
            <a:endParaRPr sz="2800" dirty="0"/>
          </a:p>
        </p:txBody>
      </p:sp>
      <p:grpSp>
        <p:nvGrpSpPr>
          <p:cNvPr id="1791" name="Google Shape;1791;p32"/>
          <p:cNvGrpSpPr/>
          <p:nvPr/>
        </p:nvGrpSpPr>
        <p:grpSpPr>
          <a:xfrm>
            <a:off x="258515" y="3136268"/>
            <a:ext cx="1553447" cy="1617150"/>
            <a:chOff x="364490" y="3113650"/>
            <a:chExt cx="1403168" cy="1617150"/>
          </a:xfrm>
        </p:grpSpPr>
        <p:sp>
          <p:nvSpPr>
            <p:cNvPr id="1792" name="Google Shape;1792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Suatu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Sumber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Asli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ditiru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364490" y="3113650"/>
              <a:ext cx="1403168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sz="18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Konten</a:t>
              </a:r>
              <a:r>
                <a:rPr lang="en-ID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8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Tiruan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94" name="Google Shape;1794;p32"/>
          <p:cNvGrpSpPr/>
          <p:nvPr/>
        </p:nvGrpSpPr>
        <p:grpSpPr>
          <a:xfrm>
            <a:off x="312889" y="1082968"/>
            <a:ext cx="4822104" cy="1807376"/>
            <a:chOff x="1975913" y="1108213"/>
            <a:chExt cx="5192167" cy="1732202"/>
          </a:xfrm>
        </p:grpSpPr>
        <p:grpSp>
          <p:nvGrpSpPr>
            <p:cNvPr id="1795" name="Google Shape;1795;p32"/>
            <p:cNvGrpSpPr/>
            <p:nvPr/>
          </p:nvGrpSpPr>
          <p:grpSpPr>
            <a:xfrm>
              <a:off x="5451211" y="1108213"/>
              <a:ext cx="1716868" cy="1732202"/>
              <a:chOff x="6169035" y="2190148"/>
              <a:chExt cx="2517772" cy="2540257"/>
            </a:xfrm>
          </p:grpSpPr>
          <p:sp>
            <p:nvSpPr>
              <p:cNvPr id="1796" name="Google Shape;1796;p32"/>
              <p:cNvSpPr/>
              <p:nvPr/>
            </p:nvSpPr>
            <p:spPr>
              <a:xfrm>
                <a:off x="6430436" y="2351658"/>
                <a:ext cx="1248504" cy="782775"/>
              </a:xfrm>
              <a:custGeom>
                <a:avLst/>
                <a:gdLst/>
                <a:ahLst/>
                <a:cxnLst/>
                <a:rect l="l" t="t" r="r" b="b"/>
                <a:pathLst>
                  <a:path w="13698" h="8588" extrusionOk="0">
                    <a:moveTo>
                      <a:pt x="6565" y="0"/>
                    </a:moveTo>
                    <a:lnTo>
                      <a:pt x="3242" y="978"/>
                    </a:lnTo>
                    <a:cubicBezTo>
                      <a:pt x="2219" y="3571"/>
                      <a:pt x="0" y="4387"/>
                      <a:pt x="1236" y="6383"/>
                    </a:cubicBezTo>
                    <a:cubicBezTo>
                      <a:pt x="2006" y="7628"/>
                      <a:pt x="4566" y="8588"/>
                      <a:pt x="7038" y="8588"/>
                    </a:cubicBezTo>
                    <a:cubicBezTo>
                      <a:pt x="8519" y="8588"/>
                      <a:pt x="9967" y="8244"/>
                      <a:pt x="10982" y="7411"/>
                    </a:cubicBezTo>
                    <a:cubicBezTo>
                      <a:pt x="13697" y="5182"/>
                      <a:pt x="10405" y="3931"/>
                      <a:pt x="10430" y="2340"/>
                    </a:cubicBezTo>
                    <a:cubicBezTo>
                      <a:pt x="10461" y="750"/>
                      <a:pt x="6565" y="0"/>
                      <a:pt x="6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7339507" y="3174882"/>
                <a:ext cx="410973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17066" extrusionOk="0">
                    <a:moveTo>
                      <a:pt x="1196" y="0"/>
                    </a:moveTo>
                    <a:lnTo>
                      <a:pt x="0" y="17066"/>
                    </a:lnTo>
                    <a:lnTo>
                      <a:pt x="4509" y="17066"/>
                    </a:lnTo>
                    <a:cubicBezTo>
                      <a:pt x="4509" y="17066"/>
                      <a:pt x="3698" y="902"/>
                      <a:pt x="1196" y="0"/>
                    </a:cubicBez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6169035" y="3174882"/>
                <a:ext cx="411520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17066" extrusionOk="0">
                    <a:moveTo>
                      <a:pt x="3319" y="0"/>
                    </a:moveTo>
                    <a:cubicBezTo>
                      <a:pt x="817" y="902"/>
                      <a:pt x="1" y="17066"/>
                      <a:pt x="1" y="17066"/>
                    </a:cubicBezTo>
                    <a:lnTo>
                      <a:pt x="4514" y="17066"/>
                    </a:lnTo>
                    <a:lnTo>
                      <a:pt x="3319" y="0"/>
                    </a:ln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6423509" y="3055755"/>
                <a:ext cx="1067490" cy="1469662"/>
              </a:xfrm>
              <a:custGeom>
                <a:avLst/>
                <a:gdLst/>
                <a:ahLst/>
                <a:cxnLst/>
                <a:rect l="l" t="t" r="r" b="b"/>
                <a:pathLst>
                  <a:path w="11712" h="16124" extrusionOk="0">
                    <a:moveTo>
                      <a:pt x="5914" y="1"/>
                    </a:moveTo>
                    <a:cubicBezTo>
                      <a:pt x="5261" y="1"/>
                      <a:pt x="4607" y="78"/>
                      <a:pt x="3966" y="233"/>
                    </a:cubicBezTo>
                    <a:lnTo>
                      <a:pt x="3409" y="365"/>
                    </a:lnTo>
                    <a:lnTo>
                      <a:pt x="2817" y="3100"/>
                    </a:lnTo>
                    <a:lnTo>
                      <a:pt x="0" y="16124"/>
                    </a:lnTo>
                    <a:lnTo>
                      <a:pt x="11712" y="16124"/>
                    </a:lnTo>
                    <a:lnTo>
                      <a:pt x="11428" y="14548"/>
                    </a:lnTo>
                    <a:lnTo>
                      <a:pt x="9027" y="3338"/>
                    </a:lnTo>
                    <a:lnTo>
                      <a:pt x="8394" y="365"/>
                    </a:lnTo>
                    <a:lnTo>
                      <a:pt x="7902" y="243"/>
                    </a:lnTo>
                    <a:cubicBezTo>
                      <a:pt x="7251" y="82"/>
                      <a:pt x="6583" y="1"/>
                      <a:pt x="59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6680171" y="3055755"/>
                <a:ext cx="566193" cy="3790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4159" extrusionOk="0">
                    <a:moveTo>
                      <a:pt x="3098" y="1"/>
                    </a:moveTo>
                    <a:cubicBezTo>
                      <a:pt x="2445" y="1"/>
                      <a:pt x="1791" y="78"/>
                      <a:pt x="1150" y="233"/>
                    </a:cubicBezTo>
                    <a:lnTo>
                      <a:pt x="593" y="365"/>
                    </a:lnTo>
                    <a:lnTo>
                      <a:pt x="1" y="3100"/>
                    </a:lnTo>
                    <a:cubicBezTo>
                      <a:pt x="720" y="3738"/>
                      <a:pt x="1910" y="4159"/>
                      <a:pt x="3258" y="4159"/>
                    </a:cubicBezTo>
                    <a:cubicBezTo>
                      <a:pt x="4433" y="4159"/>
                      <a:pt x="5487" y="3840"/>
                      <a:pt x="6211" y="3338"/>
                    </a:cubicBezTo>
                    <a:lnTo>
                      <a:pt x="5578" y="365"/>
                    </a:lnTo>
                    <a:lnTo>
                      <a:pt x="5086" y="243"/>
                    </a:lnTo>
                    <a:cubicBezTo>
                      <a:pt x="4435" y="82"/>
                      <a:pt x="3767" y="1"/>
                      <a:pt x="309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6385593" y="3088932"/>
                <a:ext cx="489996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14185" extrusionOk="0">
                    <a:moveTo>
                      <a:pt x="3825" y="1"/>
                    </a:moveTo>
                    <a:lnTo>
                      <a:pt x="2518" y="431"/>
                    </a:lnTo>
                    <a:lnTo>
                      <a:pt x="938" y="943"/>
                    </a:lnTo>
                    <a:lnTo>
                      <a:pt x="669" y="4980"/>
                    </a:lnTo>
                    <a:lnTo>
                      <a:pt x="1" y="14184"/>
                    </a:lnTo>
                    <a:lnTo>
                      <a:pt x="4220" y="14184"/>
                    </a:lnTo>
                    <a:cubicBezTo>
                      <a:pt x="5375" y="12163"/>
                      <a:pt x="5016" y="5234"/>
                      <a:pt x="4838" y="2686"/>
                    </a:cubicBezTo>
                    <a:lnTo>
                      <a:pt x="4838" y="2680"/>
                    </a:lnTo>
                    <a:cubicBezTo>
                      <a:pt x="4798" y="2088"/>
                      <a:pt x="4767" y="1733"/>
                      <a:pt x="4767" y="1733"/>
                    </a:cubicBezTo>
                    <a:cubicBezTo>
                      <a:pt x="3977" y="1277"/>
                      <a:pt x="3825" y="1"/>
                      <a:pt x="3825" y="1"/>
                    </a:cubicBez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7022326" y="3088932"/>
                <a:ext cx="514878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649" h="14185" extrusionOk="0">
                    <a:moveTo>
                      <a:pt x="1824" y="1"/>
                    </a:moveTo>
                    <a:cubicBezTo>
                      <a:pt x="1824" y="1"/>
                      <a:pt x="1672" y="1277"/>
                      <a:pt x="882" y="1733"/>
                    </a:cubicBezTo>
                    <a:cubicBezTo>
                      <a:pt x="882" y="1733"/>
                      <a:pt x="0" y="11692"/>
                      <a:pt x="1429" y="14184"/>
                    </a:cubicBezTo>
                    <a:lnTo>
                      <a:pt x="5648" y="14184"/>
                    </a:lnTo>
                    <a:lnTo>
                      <a:pt x="4980" y="4980"/>
                    </a:lnTo>
                    <a:lnTo>
                      <a:pt x="4706" y="943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6803489" y="2853504"/>
                <a:ext cx="287198" cy="298326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273" extrusionOk="0">
                    <a:moveTo>
                      <a:pt x="973" y="0"/>
                    </a:moveTo>
                    <a:lnTo>
                      <a:pt x="684" y="846"/>
                    </a:lnTo>
                    <a:lnTo>
                      <a:pt x="0" y="2847"/>
                    </a:lnTo>
                    <a:lnTo>
                      <a:pt x="3151" y="3273"/>
                    </a:lnTo>
                    <a:lnTo>
                      <a:pt x="3151" y="3273"/>
                    </a:lnTo>
                    <a:lnTo>
                      <a:pt x="3115" y="2513"/>
                    </a:lnTo>
                    <a:lnTo>
                      <a:pt x="3004" y="279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6703686" y="2190148"/>
                <a:ext cx="681127" cy="722344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7925" extrusionOk="0">
                    <a:moveTo>
                      <a:pt x="3786" y="1"/>
                    </a:moveTo>
                    <a:cubicBezTo>
                      <a:pt x="3366" y="1"/>
                      <a:pt x="2956" y="80"/>
                      <a:pt x="2569" y="232"/>
                    </a:cubicBezTo>
                    <a:cubicBezTo>
                      <a:pt x="1516" y="637"/>
                      <a:pt x="639" y="1554"/>
                      <a:pt x="244" y="2750"/>
                    </a:cubicBezTo>
                    <a:cubicBezTo>
                      <a:pt x="173" y="2952"/>
                      <a:pt x="117" y="3170"/>
                      <a:pt x="77" y="3388"/>
                    </a:cubicBezTo>
                    <a:cubicBezTo>
                      <a:pt x="21" y="3702"/>
                      <a:pt x="1" y="4011"/>
                      <a:pt x="11" y="4315"/>
                    </a:cubicBezTo>
                    <a:cubicBezTo>
                      <a:pt x="57" y="5576"/>
                      <a:pt x="649" y="6701"/>
                      <a:pt x="1581" y="7344"/>
                    </a:cubicBezTo>
                    <a:cubicBezTo>
                      <a:pt x="1652" y="7395"/>
                      <a:pt x="1723" y="7446"/>
                      <a:pt x="1799" y="7486"/>
                    </a:cubicBezTo>
                    <a:cubicBezTo>
                      <a:pt x="1830" y="7501"/>
                      <a:pt x="1860" y="7522"/>
                      <a:pt x="1885" y="7532"/>
                    </a:cubicBezTo>
                    <a:cubicBezTo>
                      <a:pt x="2199" y="7704"/>
                      <a:pt x="2539" y="7820"/>
                      <a:pt x="2904" y="7881"/>
                    </a:cubicBezTo>
                    <a:cubicBezTo>
                      <a:pt x="3080" y="7910"/>
                      <a:pt x="3258" y="7924"/>
                      <a:pt x="3437" y="7924"/>
                    </a:cubicBezTo>
                    <a:cubicBezTo>
                      <a:pt x="3883" y="7924"/>
                      <a:pt x="4329" y="7836"/>
                      <a:pt x="4752" y="7673"/>
                    </a:cubicBezTo>
                    <a:cubicBezTo>
                      <a:pt x="5624" y="7339"/>
                      <a:pt x="6399" y="6696"/>
                      <a:pt x="6890" y="5855"/>
                    </a:cubicBezTo>
                    <a:cubicBezTo>
                      <a:pt x="7042" y="5586"/>
                      <a:pt x="7174" y="5303"/>
                      <a:pt x="7265" y="5004"/>
                    </a:cubicBezTo>
                    <a:cubicBezTo>
                      <a:pt x="7311" y="4852"/>
                      <a:pt x="7351" y="4695"/>
                      <a:pt x="7376" y="4538"/>
                    </a:cubicBezTo>
                    <a:cubicBezTo>
                      <a:pt x="7452" y="4123"/>
                      <a:pt x="7473" y="3707"/>
                      <a:pt x="7437" y="3317"/>
                    </a:cubicBezTo>
                    <a:cubicBezTo>
                      <a:pt x="7432" y="3226"/>
                      <a:pt x="7422" y="3140"/>
                      <a:pt x="7407" y="3054"/>
                    </a:cubicBezTo>
                    <a:cubicBezTo>
                      <a:pt x="7407" y="3054"/>
                      <a:pt x="7407" y="3049"/>
                      <a:pt x="7407" y="3049"/>
                    </a:cubicBezTo>
                    <a:cubicBezTo>
                      <a:pt x="7397" y="2993"/>
                      <a:pt x="7392" y="2942"/>
                      <a:pt x="7382" y="2892"/>
                    </a:cubicBezTo>
                    <a:cubicBezTo>
                      <a:pt x="7376" y="2866"/>
                      <a:pt x="7371" y="2846"/>
                      <a:pt x="7366" y="2826"/>
                    </a:cubicBezTo>
                    <a:cubicBezTo>
                      <a:pt x="7361" y="2811"/>
                      <a:pt x="7361" y="2795"/>
                      <a:pt x="7356" y="2780"/>
                    </a:cubicBezTo>
                    <a:cubicBezTo>
                      <a:pt x="7336" y="2679"/>
                      <a:pt x="7306" y="2583"/>
                      <a:pt x="7280" y="2481"/>
                    </a:cubicBezTo>
                    <a:cubicBezTo>
                      <a:pt x="7270" y="2451"/>
                      <a:pt x="7260" y="2420"/>
                      <a:pt x="7250" y="2390"/>
                    </a:cubicBezTo>
                    <a:cubicBezTo>
                      <a:pt x="6845" y="1190"/>
                      <a:pt x="5847" y="278"/>
                      <a:pt x="4297" y="40"/>
                    </a:cubicBezTo>
                    <a:cubicBezTo>
                      <a:pt x="4125" y="14"/>
                      <a:pt x="3955" y="1"/>
                      <a:pt x="37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6636604" y="2564847"/>
                <a:ext cx="202980" cy="18420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021" extrusionOk="0">
                    <a:moveTo>
                      <a:pt x="765" y="1"/>
                    </a:moveTo>
                    <a:cubicBezTo>
                      <a:pt x="496" y="1"/>
                      <a:pt x="270" y="226"/>
                      <a:pt x="165" y="700"/>
                    </a:cubicBezTo>
                    <a:cubicBezTo>
                      <a:pt x="1" y="1439"/>
                      <a:pt x="595" y="2021"/>
                      <a:pt x="1186" y="2021"/>
                    </a:cubicBezTo>
                    <a:cubicBezTo>
                      <a:pt x="1309" y="2021"/>
                      <a:pt x="1432" y="1996"/>
                      <a:pt x="1547" y="1942"/>
                    </a:cubicBezTo>
                    <a:cubicBezTo>
                      <a:pt x="2226" y="1627"/>
                      <a:pt x="1522" y="503"/>
                      <a:pt x="1522" y="503"/>
                    </a:cubicBezTo>
                    <a:cubicBezTo>
                      <a:pt x="1271" y="174"/>
                      <a:pt x="1001" y="1"/>
                      <a:pt x="76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7190851" y="2649247"/>
                <a:ext cx="203253" cy="18029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1978" extrusionOk="0">
                    <a:moveTo>
                      <a:pt x="1560" y="1"/>
                    </a:moveTo>
                    <a:cubicBezTo>
                      <a:pt x="1335" y="1"/>
                      <a:pt x="1069" y="148"/>
                      <a:pt x="806" y="433"/>
                    </a:cubicBezTo>
                    <a:cubicBezTo>
                      <a:pt x="806" y="433"/>
                      <a:pt x="0" y="1482"/>
                      <a:pt x="643" y="1861"/>
                    </a:cubicBezTo>
                    <a:cubicBezTo>
                      <a:pt x="781" y="1941"/>
                      <a:pt x="933" y="1978"/>
                      <a:pt x="1086" y="1978"/>
                    </a:cubicBezTo>
                    <a:cubicBezTo>
                      <a:pt x="1652" y="1978"/>
                      <a:pt x="2230" y="1471"/>
                      <a:pt x="2138" y="757"/>
                    </a:cubicBezTo>
                    <a:cubicBezTo>
                      <a:pt x="2075" y="246"/>
                      <a:pt x="1851" y="1"/>
                      <a:pt x="1560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6735586" y="2391306"/>
                <a:ext cx="552248" cy="582341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6389" extrusionOk="0">
                    <a:moveTo>
                      <a:pt x="872" y="1"/>
                    </a:moveTo>
                    <a:cubicBezTo>
                      <a:pt x="872" y="1"/>
                      <a:pt x="0" y="2680"/>
                      <a:pt x="573" y="4570"/>
                    </a:cubicBezTo>
                    <a:cubicBezTo>
                      <a:pt x="613" y="4712"/>
                      <a:pt x="669" y="4848"/>
                      <a:pt x="725" y="4980"/>
                    </a:cubicBezTo>
                    <a:cubicBezTo>
                      <a:pt x="1074" y="5745"/>
                      <a:pt x="1733" y="6312"/>
                      <a:pt x="2898" y="6383"/>
                    </a:cubicBezTo>
                    <a:cubicBezTo>
                      <a:pt x="2953" y="6387"/>
                      <a:pt x="3007" y="6388"/>
                      <a:pt x="3060" y="6388"/>
                    </a:cubicBezTo>
                    <a:cubicBezTo>
                      <a:pt x="3842" y="6388"/>
                      <a:pt x="4410" y="6044"/>
                      <a:pt x="4823" y="5522"/>
                    </a:cubicBezTo>
                    <a:cubicBezTo>
                      <a:pt x="4858" y="5482"/>
                      <a:pt x="4889" y="5441"/>
                      <a:pt x="4919" y="5401"/>
                    </a:cubicBezTo>
                    <a:cubicBezTo>
                      <a:pt x="6059" y="3795"/>
                      <a:pt x="5887" y="801"/>
                      <a:pt x="5887" y="801"/>
                    </a:cubicBezTo>
                    <a:lnTo>
                      <a:pt x="872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6708334" y="2370980"/>
                <a:ext cx="126600" cy="284562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3122" extrusionOk="0">
                    <a:moveTo>
                      <a:pt x="1348" y="1"/>
                    </a:moveTo>
                    <a:lnTo>
                      <a:pt x="1171" y="224"/>
                    </a:lnTo>
                    <a:lnTo>
                      <a:pt x="740" y="745"/>
                    </a:lnTo>
                    <a:cubicBezTo>
                      <a:pt x="740" y="745"/>
                      <a:pt x="1" y="2296"/>
                      <a:pt x="684" y="3121"/>
                    </a:cubicBezTo>
                    <a:cubicBezTo>
                      <a:pt x="684" y="3121"/>
                      <a:pt x="968" y="2838"/>
                      <a:pt x="1166" y="2078"/>
                    </a:cubicBezTo>
                    <a:cubicBezTo>
                      <a:pt x="1389" y="1222"/>
                      <a:pt x="1348" y="1"/>
                      <a:pt x="1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7236970" y="2445355"/>
                <a:ext cx="94791" cy="28684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3147" extrusionOk="0">
                    <a:moveTo>
                      <a:pt x="239" y="0"/>
                    </a:moveTo>
                    <a:cubicBezTo>
                      <a:pt x="239" y="0"/>
                      <a:pt x="31" y="1160"/>
                      <a:pt x="11" y="2113"/>
                    </a:cubicBezTo>
                    <a:cubicBezTo>
                      <a:pt x="1" y="2771"/>
                      <a:pt x="153" y="3146"/>
                      <a:pt x="153" y="3146"/>
                    </a:cubicBezTo>
                    <a:cubicBezTo>
                      <a:pt x="1039" y="2548"/>
                      <a:pt x="1024" y="760"/>
                      <a:pt x="1024" y="760"/>
                    </a:cubicBezTo>
                    <a:lnTo>
                      <a:pt x="563" y="264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6806223" y="2301801"/>
                <a:ext cx="530099" cy="291307"/>
              </a:xfrm>
              <a:custGeom>
                <a:avLst/>
                <a:gdLst/>
                <a:ahLst/>
                <a:cxnLst/>
                <a:rect l="l" t="t" r="r" b="b"/>
                <a:pathLst>
                  <a:path w="5816" h="3196" extrusionOk="0">
                    <a:moveTo>
                      <a:pt x="1242" y="0"/>
                    </a:moveTo>
                    <a:lnTo>
                      <a:pt x="137" y="593"/>
                    </a:lnTo>
                    <a:cubicBezTo>
                      <a:pt x="137" y="593"/>
                      <a:pt x="1" y="1981"/>
                      <a:pt x="2792" y="2558"/>
                    </a:cubicBezTo>
                    <a:lnTo>
                      <a:pt x="2569" y="1844"/>
                    </a:lnTo>
                    <a:lnTo>
                      <a:pt x="2569" y="1844"/>
                    </a:lnTo>
                    <a:cubicBezTo>
                      <a:pt x="2569" y="1844"/>
                      <a:pt x="3166" y="3195"/>
                      <a:pt x="5592" y="3195"/>
                    </a:cubicBezTo>
                    <a:cubicBezTo>
                      <a:pt x="5665" y="3195"/>
                      <a:pt x="5740" y="3194"/>
                      <a:pt x="5816" y="3191"/>
                    </a:cubicBezTo>
                    <a:lnTo>
                      <a:pt x="5152" y="623"/>
                    </a:lnTo>
                    <a:lnTo>
                      <a:pt x="12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6454407" y="4525292"/>
                <a:ext cx="1013988" cy="205082"/>
              </a:xfrm>
              <a:custGeom>
                <a:avLst/>
                <a:gdLst/>
                <a:ahLst/>
                <a:cxnLst/>
                <a:rect l="l" t="t" r="r" b="b"/>
                <a:pathLst>
                  <a:path w="11125" h="2250" extrusionOk="0">
                    <a:moveTo>
                      <a:pt x="168" y="1"/>
                    </a:moveTo>
                    <a:lnTo>
                      <a:pt x="1" y="2250"/>
                    </a:lnTo>
                    <a:lnTo>
                      <a:pt x="11125" y="2250"/>
                    </a:lnTo>
                    <a:lnTo>
                      <a:pt x="109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7358374" y="2559378"/>
                <a:ext cx="1096657" cy="945108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10369" extrusionOk="0">
                    <a:moveTo>
                      <a:pt x="2103" y="1"/>
                    </a:moveTo>
                    <a:cubicBezTo>
                      <a:pt x="2103" y="1"/>
                      <a:pt x="1" y="3040"/>
                      <a:pt x="36" y="4934"/>
                    </a:cubicBezTo>
                    <a:cubicBezTo>
                      <a:pt x="72" y="6834"/>
                      <a:pt x="1080" y="9848"/>
                      <a:pt x="5897" y="10309"/>
                    </a:cubicBezTo>
                    <a:cubicBezTo>
                      <a:pt x="6326" y="10350"/>
                      <a:pt x="6728" y="10369"/>
                      <a:pt x="7103" y="10369"/>
                    </a:cubicBezTo>
                    <a:cubicBezTo>
                      <a:pt x="10947" y="10369"/>
                      <a:pt x="12031" y="8358"/>
                      <a:pt x="11454" y="6738"/>
                    </a:cubicBezTo>
                    <a:cubicBezTo>
                      <a:pt x="10821" y="4965"/>
                      <a:pt x="7903" y="5243"/>
                      <a:pt x="8460" y="679"/>
                    </a:cubicBezTo>
                    <a:lnTo>
                      <a:pt x="21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7313622" y="2223872"/>
                <a:ext cx="1062477" cy="844937"/>
              </a:xfrm>
              <a:custGeom>
                <a:avLst/>
                <a:gdLst/>
                <a:ahLst/>
                <a:cxnLst/>
                <a:rect l="l" t="t" r="r" b="b"/>
                <a:pathLst>
                  <a:path w="11657" h="9270" extrusionOk="0">
                    <a:moveTo>
                      <a:pt x="4933" y="0"/>
                    </a:moveTo>
                    <a:cubicBezTo>
                      <a:pt x="1806" y="0"/>
                      <a:pt x="1" y="4077"/>
                      <a:pt x="1872" y="4077"/>
                    </a:cubicBezTo>
                    <a:cubicBezTo>
                      <a:pt x="1997" y="4077"/>
                      <a:pt x="2138" y="4059"/>
                      <a:pt x="2295" y="4021"/>
                    </a:cubicBezTo>
                    <a:lnTo>
                      <a:pt x="4474" y="8286"/>
                    </a:lnTo>
                    <a:cubicBezTo>
                      <a:pt x="4474" y="8286"/>
                      <a:pt x="3910" y="9270"/>
                      <a:pt x="5154" y="9270"/>
                    </a:cubicBezTo>
                    <a:cubicBezTo>
                      <a:pt x="5296" y="9270"/>
                      <a:pt x="5461" y="9257"/>
                      <a:pt x="5654" y="9228"/>
                    </a:cubicBezTo>
                    <a:cubicBezTo>
                      <a:pt x="7538" y="8945"/>
                      <a:pt x="11657" y="2435"/>
                      <a:pt x="6434" y="308"/>
                    </a:cubicBezTo>
                    <a:cubicBezTo>
                      <a:pt x="5909" y="94"/>
                      <a:pt x="5406" y="0"/>
                      <a:pt x="4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7572654" y="2795809"/>
                <a:ext cx="327393" cy="272440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2989" extrusionOk="0">
                    <a:moveTo>
                      <a:pt x="3592" y="0"/>
                    </a:moveTo>
                    <a:lnTo>
                      <a:pt x="436" y="628"/>
                    </a:lnTo>
                    <a:lnTo>
                      <a:pt x="0" y="2989"/>
                    </a:lnTo>
                    <a:lnTo>
                      <a:pt x="0" y="2989"/>
                    </a:lnTo>
                    <a:lnTo>
                      <a:pt x="2812" y="2953"/>
                    </a:lnTo>
                    <a:lnTo>
                      <a:pt x="3592" y="0"/>
                    </a:lnTo>
                    <a:close/>
                  </a:path>
                </a:pathLst>
              </a:custGeom>
              <a:solidFill>
                <a:srgbClr val="EE91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6447480" y="3401561"/>
                <a:ext cx="363942" cy="185212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2032" extrusionOk="0">
                    <a:moveTo>
                      <a:pt x="487" y="0"/>
                    </a:moveTo>
                    <a:lnTo>
                      <a:pt x="487" y="0"/>
                    </a:lnTo>
                    <a:cubicBezTo>
                      <a:pt x="1" y="841"/>
                      <a:pt x="1145" y="1880"/>
                      <a:pt x="2847" y="2031"/>
                    </a:cubicBezTo>
                    <a:lnTo>
                      <a:pt x="3597" y="1560"/>
                    </a:lnTo>
                    <a:cubicBezTo>
                      <a:pt x="3597" y="1560"/>
                      <a:pt x="3992" y="968"/>
                      <a:pt x="3243" y="375"/>
                    </a:cubicBezTo>
                    <a:cubicBezTo>
                      <a:pt x="2931" y="127"/>
                      <a:pt x="2713" y="54"/>
                      <a:pt x="2565" y="54"/>
                    </a:cubicBezTo>
                    <a:cubicBezTo>
                      <a:pt x="2356" y="54"/>
                      <a:pt x="2285" y="198"/>
                      <a:pt x="2285" y="198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6616917" y="3291548"/>
                <a:ext cx="126145" cy="165524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816" extrusionOk="0">
                    <a:moveTo>
                      <a:pt x="449" y="1"/>
                    </a:moveTo>
                    <a:cubicBezTo>
                      <a:pt x="442" y="1"/>
                      <a:pt x="434" y="1"/>
                      <a:pt x="426" y="2"/>
                    </a:cubicBezTo>
                    <a:cubicBezTo>
                      <a:pt x="1" y="42"/>
                      <a:pt x="305" y="1511"/>
                      <a:pt x="305" y="1511"/>
                    </a:cubicBezTo>
                    <a:lnTo>
                      <a:pt x="816" y="1815"/>
                    </a:lnTo>
                    <a:lnTo>
                      <a:pt x="1384" y="1582"/>
                    </a:lnTo>
                    <a:cubicBezTo>
                      <a:pt x="593" y="911"/>
                      <a:pt x="842" y="1"/>
                      <a:pt x="449" y="1"/>
                    </a:cubicBez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6405918" y="3246978"/>
                <a:ext cx="310349" cy="309446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395" extrusionOk="0">
                    <a:moveTo>
                      <a:pt x="299" y="0"/>
                    </a:moveTo>
                    <a:cubicBezTo>
                      <a:pt x="230" y="0"/>
                      <a:pt x="160" y="27"/>
                      <a:pt x="107" y="80"/>
                    </a:cubicBezTo>
                    <a:cubicBezTo>
                      <a:pt x="1" y="182"/>
                      <a:pt x="1" y="354"/>
                      <a:pt x="102" y="460"/>
                    </a:cubicBezTo>
                    <a:lnTo>
                      <a:pt x="2913" y="3312"/>
                    </a:lnTo>
                    <a:cubicBezTo>
                      <a:pt x="2968" y="3367"/>
                      <a:pt x="3038" y="3394"/>
                      <a:pt x="3108" y="3394"/>
                    </a:cubicBezTo>
                    <a:cubicBezTo>
                      <a:pt x="3175" y="3394"/>
                      <a:pt x="3241" y="3369"/>
                      <a:pt x="3293" y="3317"/>
                    </a:cubicBezTo>
                    <a:cubicBezTo>
                      <a:pt x="3400" y="3211"/>
                      <a:pt x="3405" y="3039"/>
                      <a:pt x="3298" y="2932"/>
                    </a:cubicBezTo>
                    <a:lnTo>
                      <a:pt x="487" y="80"/>
                    </a:lnTo>
                    <a:cubicBezTo>
                      <a:pt x="436" y="27"/>
                      <a:pt x="368" y="0"/>
                      <a:pt x="2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7966031" y="4393769"/>
                <a:ext cx="154764" cy="191227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98" extrusionOk="0">
                    <a:moveTo>
                      <a:pt x="355" y="0"/>
                    </a:moveTo>
                    <a:lnTo>
                      <a:pt x="0" y="274"/>
                    </a:lnTo>
                    <a:lnTo>
                      <a:pt x="664" y="2097"/>
                    </a:lnTo>
                    <a:lnTo>
                      <a:pt x="1606" y="1727"/>
                    </a:lnTo>
                    <a:lnTo>
                      <a:pt x="1697" y="233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6621109" y="3115729"/>
                <a:ext cx="993298" cy="1154383"/>
              </a:xfrm>
              <a:custGeom>
                <a:avLst/>
                <a:gdLst/>
                <a:ahLst/>
                <a:cxnLst/>
                <a:rect l="l" t="t" r="r" b="b"/>
                <a:pathLst>
                  <a:path w="10898" h="12665" extrusionOk="0">
                    <a:moveTo>
                      <a:pt x="9974" y="1"/>
                    </a:moveTo>
                    <a:cubicBezTo>
                      <a:pt x="6428" y="56"/>
                      <a:pt x="5846" y="7862"/>
                      <a:pt x="5846" y="7862"/>
                    </a:cubicBezTo>
                    <a:cubicBezTo>
                      <a:pt x="5846" y="7862"/>
                      <a:pt x="4380" y="5152"/>
                      <a:pt x="3016" y="5152"/>
                    </a:cubicBezTo>
                    <a:cubicBezTo>
                      <a:pt x="2980" y="5152"/>
                      <a:pt x="2944" y="5153"/>
                      <a:pt x="2908" y="5157"/>
                    </a:cubicBezTo>
                    <a:lnTo>
                      <a:pt x="1018" y="6317"/>
                    </a:lnTo>
                    <a:cubicBezTo>
                      <a:pt x="1018" y="6317"/>
                      <a:pt x="0" y="9873"/>
                      <a:pt x="5496" y="12153"/>
                    </a:cubicBezTo>
                    <a:cubicBezTo>
                      <a:pt x="6361" y="12513"/>
                      <a:pt x="7082" y="12664"/>
                      <a:pt x="7683" y="12664"/>
                    </a:cubicBezTo>
                    <a:cubicBezTo>
                      <a:pt x="10898" y="12664"/>
                      <a:pt x="10678" y="8328"/>
                      <a:pt x="10678" y="8328"/>
                    </a:cubicBezTo>
                    <a:lnTo>
                      <a:pt x="9974" y="1"/>
                    </a:ln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6940569" y="3115729"/>
                <a:ext cx="1344115" cy="1251364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13729" extrusionOk="0">
                    <a:moveTo>
                      <a:pt x="9306" y="1"/>
                    </a:moveTo>
                    <a:cubicBezTo>
                      <a:pt x="9290" y="1"/>
                      <a:pt x="9281" y="1"/>
                      <a:pt x="9281" y="1"/>
                    </a:cubicBezTo>
                    <a:lnTo>
                      <a:pt x="6469" y="1"/>
                    </a:lnTo>
                    <a:cubicBezTo>
                      <a:pt x="6469" y="1"/>
                      <a:pt x="5294" y="1470"/>
                      <a:pt x="3531" y="3319"/>
                    </a:cubicBezTo>
                    <a:cubicBezTo>
                      <a:pt x="1" y="7016"/>
                      <a:pt x="2564" y="8815"/>
                      <a:pt x="2564" y="8815"/>
                    </a:cubicBezTo>
                    <a:lnTo>
                      <a:pt x="2858" y="13728"/>
                    </a:lnTo>
                    <a:lnTo>
                      <a:pt x="10917" y="13728"/>
                    </a:lnTo>
                    <a:cubicBezTo>
                      <a:pt x="10917" y="13728"/>
                      <a:pt x="14747" y="3633"/>
                      <a:pt x="13095" y="902"/>
                    </a:cubicBezTo>
                    <a:cubicBezTo>
                      <a:pt x="12567" y="23"/>
                      <a:pt x="9611" y="1"/>
                      <a:pt x="930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7964209" y="3197942"/>
                <a:ext cx="722598" cy="1354087"/>
              </a:xfrm>
              <a:custGeom>
                <a:avLst/>
                <a:gdLst/>
                <a:ahLst/>
                <a:cxnLst/>
                <a:rect l="l" t="t" r="r" b="b"/>
                <a:pathLst>
                  <a:path w="7928" h="14856" extrusionOk="0">
                    <a:moveTo>
                      <a:pt x="1864" y="0"/>
                    </a:moveTo>
                    <a:lnTo>
                      <a:pt x="735" y="6150"/>
                    </a:lnTo>
                    <a:lnTo>
                      <a:pt x="2862" y="8313"/>
                    </a:lnTo>
                    <a:cubicBezTo>
                      <a:pt x="2052" y="8586"/>
                      <a:pt x="2629" y="9164"/>
                      <a:pt x="2629" y="9164"/>
                    </a:cubicBezTo>
                    <a:cubicBezTo>
                      <a:pt x="0" y="10825"/>
                      <a:pt x="193" y="13262"/>
                      <a:pt x="193" y="13262"/>
                    </a:cubicBezTo>
                    <a:lnTo>
                      <a:pt x="1626" y="14847"/>
                    </a:lnTo>
                    <a:cubicBezTo>
                      <a:pt x="1665" y="14853"/>
                      <a:pt x="1707" y="14856"/>
                      <a:pt x="1753" y="14856"/>
                    </a:cubicBezTo>
                    <a:cubicBezTo>
                      <a:pt x="2982" y="14856"/>
                      <a:pt x="6634" y="12904"/>
                      <a:pt x="7269" y="9554"/>
                    </a:cubicBezTo>
                    <a:cubicBezTo>
                      <a:pt x="7928" y="6074"/>
                      <a:pt x="1864" y="0"/>
                      <a:pt x="186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7399936" y="3036341"/>
                <a:ext cx="510685" cy="150120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1647" extrusionOk="0">
                    <a:moveTo>
                      <a:pt x="3744" y="1"/>
                    </a:moveTo>
                    <a:cubicBezTo>
                      <a:pt x="3238" y="1"/>
                      <a:pt x="2653" y="38"/>
                      <a:pt x="2027" y="71"/>
                    </a:cubicBezTo>
                    <a:cubicBezTo>
                      <a:pt x="1" y="173"/>
                      <a:pt x="1318" y="1647"/>
                      <a:pt x="1318" y="1647"/>
                    </a:cubicBezTo>
                    <a:lnTo>
                      <a:pt x="5477" y="1044"/>
                    </a:lnTo>
                    <a:cubicBezTo>
                      <a:pt x="5603" y="190"/>
                      <a:pt x="4875" y="1"/>
                      <a:pt x="374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7055502" y="4366972"/>
                <a:ext cx="1052360" cy="362949"/>
              </a:xfrm>
              <a:custGeom>
                <a:avLst/>
                <a:gdLst/>
                <a:ahLst/>
                <a:cxnLst/>
                <a:rect l="l" t="t" r="r" b="b"/>
                <a:pathLst>
                  <a:path w="11546" h="3982" extrusionOk="0">
                    <a:moveTo>
                      <a:pt x="1597" y="0"/>
                    </a:moveTo>
                    <a:cubicBezTo>
                      <a:pt x="168" y="2579"/>
                      <a:pt x="1" y="3982"/>
                      <a:pt x="1" y="3982"/>
                    </a:cubicBezTo>
                    <a:lnTo>
                      <a:pt x="11545" y="3982"/>
                    </a:lnTo>
                    <a:cubicBezTo>
                      <a:pt x="11545" y="3982"/>
                      <a:pt x="10639" y="1550"/>
                      <a:pt x="9656" y="0"/>
                    </a:cubicBezTo>
                    <a:close/>
                  </a:path>
                </a:pathLst>
              </a:custGeom>
              <a:solidFill>
                <a:srgbClr val="463C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7916176" y="4465318"/>
                <a:ext cx="77656" cy="3882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6" fill="none" extrusionOk="0">
                    <a:moveTo>
                      <a:pt x="0" y="426"/>
                    </a:moveTo>
                    <a:lnTo>
                      <a:pt x="851" y="0"/>
                    </a:lnTo>
                  </a:path>
                </a:pathLst>
              </a:custGeom>
              <a:noFill/>
              <a:ln w="1025" cap="flat" cmpd="sng">
                <a:solidFill>
                  <a:srgbClr val="E07F86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7871333" y="4411633"/>
                <a:ext cx="150663" cy="9497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042" extrusionOk="0">
                    <a:moveTo>
                      <a:pt x="1287" y="0"/>
                    </a:moveTo>
                    <a:cubicBezTo>
                      <a:pt x="1245" y="0"/>
                      <a:pt x="1202" y="9"/>
                      <a:pt x="1161" y="27"/>
                    </a:cubicBezTo>
                    <a:lnTo>
                      <a:pt x="239" y="427"/>
                    </a:lnTo>
                    <a:cubicBezTo>
                      <a:pt x="77" y="498"/>
                      <a:pt x="1" y="685"/>
                      <a:pt x="72" y="848"/>
                    </a:cubicBezTo>
                    <a:cubicBezTo>
                      <a:pt x="125" y="968"/>
                      <a:pt x="242" y="1041"/>
                      <a:pt x="366" y="1041"/>
                    </a:cubicBezTo>
                    <a:cubicBezTo>
                      <a:pt x="408" y="1041"/>
                      <a:pt x="451" y="1033"/>
                      <a:pt x="492" y="1015"/>
                    </a:cubicBezTo>
                    <a:lnTo>
                      <a:pt x="1414" y="615"/>
                    </a:lnTo>
                    <a:cubicBezTo>
                      <a:pt x="1576" y="544"/>
                      <a:pt x="1652" y="356"/>
                      <a:pt x="1581" y="194"/>
                    </a:cubicBezTo>
                    <a:cubicBezTo>
                      <a:pt x="1528" y="73"/>
                      <a:pt x="1411" y="0"/>
                      <a:pt x="1287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7934131" y="4513169"/>
                <a:ext cx="136353" cy="83491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916" extrusionOk="0">
                    <a:moveTo>
                      <a:pt x="1145" y="1"/>
                    </a:moveTo>
                    <a:cubicBezTo>
                      <a:pt x="1111" y="1"/>
                      <a:pt x="1078" y="6"/>
                      <a:pt x="1044" y="17"/>
                    </a:cubicBezTo>
                    <a:lnTo>
                      <a:pt x="254" y="291"/>
                    </a:lnTo>
                    <a:cubicBezTo>
                      <a:pt x="87" y="347"/>
                      <a:pt x="1" y="529"/>
                      <a:pt x="56" y="696"/>
                    </a:cubicBezTo>
                    <a:cubicBezTo>
                      <a:pt x="101" y="830"/>
                      <a:pt x="227" y="915"/>
                      <a:pt x="364" y="915"/>
                    </a:cubicBezTo>
                    <a:cubicBezTo>
                      <a:pt x="398" y="915"/>
                      <a:pt x="432" y="910"/>
                      <a:pt x="467" y="899"/>
                    </a:cubicBezTo>
                    <a:lnTo>
                      <a:pt x="1252" y="630"/>
                    </a:lnTo>
                    <a:cubicBezTo>
                      <a:pt x="1292" y="615"/>
                      <a:pt x="1328" y="595"/>
                      <a:pt x="1358" y="564"/>
                    </a:cubicBezTo>
                    <a:cubicBezTo>
                      <a:pt x="1455" y="483"/>
                      <a:pt x="1495" y="347"/>
                      <a:pt x="1455" y="220"/>
                    </a:cubicBezTo>
                    <a:cubicBezTo>
                      <a:pt x="1406" y="86"/>
                      <a:pt x="1279" y="1"/>
                      <a:pt x="114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7978974" y="4568312"/>
                <a:ext cx="95155" cy="558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613" extrusionOk="0">
                    <a:moveTo>
                      <a:pt x="792" y="1"/>
                    </a:moveTo>
                    <a:cubicBezTo>
                      <a:pt x="771" y="1"/>
                      <a:pt x="750" y="4"/>
                      <a:pt x="730" y="10"/>
                    </a:cubicBezTo>
                    <a:lnTo>
                      <a:pt x="182" y="182"/>
                    </a:lnTo>
                    <a:cubicBezTo>
                      <a:pt x="66" y="218"/>
                      <a:pt x="0" y="339"/>
                      <a:pt x="36" y="456"/>
                    </a:cubicBezTo>
                    <a:cubicBezTo>
                      <a:pt x="65" y="551"/>
                      <a:pt x="154" y="612"/>
                      <a:pt x="250" y="612"/>
                    </a:cubicBezTo>
                    <a:cubicBezTo>
                      <a:pt x="271" y="612"/>
                      <a:pt x="293" y="609"/>
                      <a:pt x="314" y="603"/>
                    </a:cubicBezTo>
                    <a:lnTo>
                      <a:pt x="861" y="436"/>
                    </a:lnTo>
                    <a:cubicBezTo>
                      <a:pt x="978" y="400"/>
                      <a:pt x="1044" y="273"/>
                      <a:pt x="1008" y="157"/>
                    </a:cubicBezTo>
                    <a:cubicBezTo>
                      <a:pt x="979" y="65"/>
                      <a:pt x="888" y="1"/>
                      <a:pt x="79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7899952" y="4457935"/>
                <a:ext cx="148749" cy="9971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094" extrusionOk="0">
                    <a:moveTo>
                      <a:pt x="1268" y="1"/>
                    </a:moveTo>
                    <a:cubicBezTo>
                      <a:pt x="1220" y="1"/>
                      <a:pt x="1171" y="12"/>
                      <a:pt x="1125" y="36"/>
                    </a:cubicBezTo>
                    <a:lnTo>
                      <a:pt x="224" y="486"/>
                    </a:lnTo>
                    <a:cubicBezTo>
                      <a:pt x="67" y="562"/>
                      <a:pt x="1" y="755"/>
                      <a:pt x="82" y="917"/>
                    </a:cubicBezTo>
                    <a:cubicBezTo>
                      <a:pt x="136" y="1028"/>
                      <a:pt x="248" y="1094"/>
                      <a:pt x="366" y="1094"/>
                    </a:cubicBezTo>
                    <a:cubicBezTo>
                      <a:pt x="415" y="1094"/>
                      <a:pt x="465" y="1083"/>
                      <a:pt x="513" y="1059"/>
                    </a:cubicBezTo>
                    <a:lnTo>
                      <a:pt x="1409" y="613"/>
                    </a:lnTo>
                    <a:cubicBezTo>
                      <a:pt x="1571" y="532"/>
                      <a:pt x="1632" y="340"/>
                      <a:pt x="1556" y="183"/>
                    </a:cubicBezTo>
                    <a:cubicBezTo>
                      <a:pt x="1499" y="68"/>
                      <a:pt x="1385" y="1"/>
                      <a:pt x="126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6644624" y="3514034"/>
                <a:ext cx="241534" cy="17755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948" extrusionOk="0">
                    <a:moveTo>
                      <a:pt x="1913" y="0"/>
                    </a:moveTo>
                    <a:cubicBezTo>
                      <a:pt x="1561" y="0"/>
                      <a:pt x="1234" y="440"/>
                      <a:pt x="933" y="625"/>
                    </a:cubicBezTo>
                    <a:cubicBezTo>
                      <a:pt x="431" y="939"/>
                      <a:pt x="1" y="1319"/>
                      <a:pt x="760" y="1947"/>
                    </a:cubicBezTo>
                    <a:lnTo>
                      <a:pt x="2650" y="787"/>
                    </a:lnTo>
                    <a:cubicBezTo>
                      <a:pt x="2393" y="195"/>
                      <a:pt x="2147" y="0"/>
                      <a:pt x="1913" y="0"/>
                    </a:cubicBez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6457597" y="3396912"/>
                <a:ext cx="213462" cy="14601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1602" extrusionOk="0">
                    <a:moveTo>
                      <a:pt x="295" y="1"/>
                    </a:moveTo>
                    <a:cubicBezTo>
                      <a:pt x="133" y="1"/>
                      <a:pt x="1" y="127"/>
                      <a:pt x="1" y="289"/>
                    </a:cubicBezTo>
                    <a:cubicBezTo>
                      <a:pt x="1" y="446"/>
                      <a:pt x="133" y="578"/>
                      <a:pt x="295" y="578"/>
                    </a:cubicBezTo>
                    <a:lnTo>
                      <a:pt x="771" y="578"/>
                    </a:lnTo>
                    <a:cubicBezTo>
                      <a:pt x="614" y="578"/>
                      <a:pt x="482" y="710"/>
                      <a:pt x="482" y="867"/>
                    </a:cubicBezTo>
                    <a:cubicBezTo>
                      <a:pt x="482" y="1024"/>
                      <a:pt x="614" y="1155"/>
                      <a:pt x="771" y="1155"/>
                    </a:cubicBezTo>
                    <a:lnTo>
                      <a:pt x="1207" y="1155"/>
                    </a:lnTo>
                    <a:cubicBezTo>
                      <a:pt x="1131" y="1196"/>
                      <a:pt x="1075" y="1272"/>
                      <a:pt x="1075" y="1368"/>
                    </a:cubicBezTo>
                    <a:cubicBezTo>
                      <a:pt x="1075" y="1495"/>
                      <a:pt x="1181" y="1601"/>
                      <a:pt x="1313" y="1601"/>
                    </a:cubicBezTo>
                    <a:lnTo>
                      <a:pt x="2103" y="1601"/>
                    </a:lnTo>
                    <a:cubicBezTo>
                      <a:pt x="2235" y="1601"/>
                      <a:pt x="2341" y="1495"/>
                      <a:pt x="2341" y="1368"/>
                    </a:cubicBezTo>
                    <a:cubicBezTo>
                      <a:pt x="2341" y="1237"/>
                      <a:pt x="2235" y="1130"/>
                      <a:pt x="2103" y="1130"/>
                    </a:cubicBezTo>
                    <a:lnTo>
                      <a:pt x="1860" y="1130"/>
                    </a:lnTo>
                    <a:cubicBezTo>
                      <a:pt x="1961" y="1085"/>
                      <a:pt x="2032" y="983"/>
                      <a:pt x="2032" y="867"/>
                    </a:cubicBezTo>
                    <a:cubicBezTo>
                      <a:pt x="2032" y="710"/>
                      <a:pt x="1901" y="578"/>
                      <a:pt x="1744" y="578"/>
                    </a:cubicBezTo>
                    <a:lnTo>
                      <a:pt x="1262" y="578"/>
                    </a:lnTo>
                    <a:cubicBezTo>
                      <a:pt x="1424" y="578"/>
                      <a:pt x="1551" y="446"/>
                      <a:pt x="1551" y="289"/>
                    </a:cubicBezTo>
                    <a:cubicBezTo>
                      <a:pt x="1551" y="127"/>
                      <a:pt x="1424" y="1"/>
                      <a:pt x="126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6607255" y="3542836"/>
                <a:ext cx="79934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55" extrusionOk="0">
                    <a:moveTo>
                      <a:pt x="178" y="0"/>
                    </a:moveTo>
                    <a:cubicBezTo>
                      <a:pt x="81" y="0"/>
                      <a:pt x="0" y="81"/>
                      <a:pt x="0" y="178"/>
                    </a:cubicBezTo>
                    <a:cubicBezTo>
                      <a:pt x="0" y="274"/>
                      <a:pt x="81" y="355"/>
                      <a:pt x="178" y="355"/>
                    </a:cubicBezTo>
                    <a:lnTo>
                      <a:pt x="699" y="355"/>
                    </a:lnTo>
                    <a:cubicBezTo>
                      <a:pt x="796" y="355"/>
                      <a:pt x="877" y="274"/>
                      <a:pt x="877" y="178"/>
                    </a:cubicBezTo>
                    <a:cubicBezTo>
                      <a:pt x="877" y="81"/>
                      <a:pt x="796" y="0"/>
                      <a:pt x="699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7432747" y="2454561"/>
                <a:ext cx="456272" cy="541325"/>
              </a:xfrm>
              <a:custGeom>
                <a:avLst/>
                <a:gdLst/>
                <a:ahLst/>
                <a:cxnLst/>
                <a:rect l="l" t="t" r="r" b="b"/>
                <a:pathLst>
                  <a:path w="5006" h="5939" extrusionOk="0">
                    <a:moveTo>
                      <a:pt x="1226" y="1"/>
                    </a:moveTo>
                    <a:cubicBezTo>
                      <a:pt x="1090" y="295"/>
                      <a:pt x="968" y="578"/>
                      <a:pt x="862" y="852"/>
                    </a:cubicBezTo>
                    <a:cubicBezTo>
                      <a:pt x="887" y="948"/>
                      <a:pt x="1059" y="1115"/>
                      <a:pt x="1024" y="1328"/>
                    </a:cubicBezTo>
                    <a:cubicBezTo>
                      <a:pt x="902" y="2062"/>
                      <a:pt x="401" y="2574"/>
                      <a:pt x="239" y="3091"/>
                    </a:cubicBezTo>
                    <a:cubicBezTo>
                      <a:pt x="234" y="3101"/>
                      <a:pt x="234" y="3111"/>
                      <a:pt x="234" y="3116"/>
                    </a:cubicBezTo>
                    <a:cubicBezTo>
                      <a:pt x="1" y="4909"/>
                      <a:pt x="730" y="5699"/>
                      <a:pt x="1616" y="5887"/>
                    </a:cubicBezTo>
                    <a:cubicBezTo>
                      <a:pt x="1780" y="5922"/>
                      <a:pt x="1946" y="5939"/>
                      <a:pt x="2111" y="5939"/>
                    </a:cubicBezTo>
                    <a:cubicBezTo>
                      <a:pt x="3010" y="5939"/>
                      <a:pt x="3898" y="5425"/>
                      <a:pt x="4403" y="4372"/>
                    </a:cubicBezTo>
                    <a:cubicBezTo>
                      <a:pt x="5005" y="3121"/>
                      <a:pt x="4980" y="1140"/>
                      <a:pt x="4980" y="1140"/>
                    </a:cubicBezTo>
                    <a:lnTo>
                      <a:pt x="1226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7712560" y="2510889"/>
                <a:ext cx="294216" cy="303886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4" extrusionOk="0">
                    <a:moveTo>
                      <a:pt x="1368" y="1"/>
                    </a:moveTo>
                    <a:lnTo>
                      <a:pt x="1054" y="350"/>
                    </a:lnTo>
                    <a:cubicBezTo>
                      <a:pt x="0" y="2837"/>
                      <a:pt x="1444" y="3334"/>
                      <a:pt x="1444" y="3334"/>
                    </a:cubicBezTo>
                    <a:lnTo>
                      <a:pt x="2386" y="1738"/>
                    </a:lnTo>
                    <a:lnTo>
                      <a:pt x="3227" y="143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7813183" y="2669208"/>
                <a:ext cx="187576" cy="173454"/>
              </a:xfrm>
              <a:custGeom>
                <a:avLst/>
                <a:gdLst/>
                <a:ahLst/>
                <a:cxnLst/>
                <a:rect l="l" t="t" r="r" b="b"/>
                <a:pathLst>
                  <a:path w="2058" h="1903" extrusionOk="0">
                    <a:moveTo>
                      <a:pt x="1277" y="1"/>
                    </a:moveTo>
                    <a:cubicBezTo>
                      <a:pt x="1049" y="1"/>
                      <a:pt x="796" y="180"/>
                      <a:pt x="573" y="518"/>
                    </a:cubicBezTo>
                    <a:cubicBezTo>
                      <a:pt x="573" y="518"/>
                      <a:pt x="1" y="1607"/>
                      <a:pt x="649" y="1850"/>
                    </a:cubicBezTo>
                    <a:cubicBezTo>
                      <a:pt x="742" y="1886"/>
                      <a:pt x="838" y="1902"/>
                      <a:pt x="933" y="1902"/>
                    </a:cubicBezTo>
                    <a:cubicBezTo>
                      <a:pt x="1504" y="1902"/>
                      <a:pt x="2058" y="1308"/>
                      <a:pt x="1850" y="609"/>
                    </a:cubicBezTo>
                    <a:cubicBezTo>
                      <a:pt x="1725" y="196"/>
                      <a:pt x="1514" y="1"/>
                      <a:pt x="1277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7441042" y="2371436"/>
                <a:ext cx="532469" cy="224041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2458" extrusionOk="0">
                    <a:moveTo>
                      <a:pt x="1135" y="1"/>
                    </a:moveTo>
                    <a:lnTo>
                      <a:pt x="1" y="1252"/>
                    </a:lnTo>
                    <a:lnTo>
                      <a:pt x="502" y="2453"/>
                    </a:lnTo>
                    <a:cubicBezTo>
                      <a:pt x="527" y="2456"/>
                      <a:pt x="553" y="2457"/>
                      <a:pt x="580" y="2457"/>
                    </a:cubicBezTo>
                    <a:cubicBezTo>
                      <a:pt x="1325" y="2457"/>
                      <a:pt x="2548" y="1328"/>
                      <a:pt x="2549" y="1328"/>
                    </a:cubicBezTo>
                    <a:lnTo>
                      <a:pt x="2549" y="1328"/>
                    </a:lnTo>
                    <a:cubicBezTo>
                      <a:pt x="2549" y="1328"/>
                      <a:pt x="2360" y="2177"/>
                      <a:pt x="3074" y="2177"/>
                    </a:cubicBezTo>
                    <a:cubicBezTo>
                      <a:pt x="3295" y="2177"/>
                      <a:pt x="3604" y="2095"/>
                      <a:pt x="4033" y="1880"/>
                    </a:cubicBezTo>
                    <a:cubicBezTo>
                      <a:pt x="5841" y="979"/>
                      <a:pt x="3764" y="594"/>
                      <a:pt x="3764" y="594"/>
                    </a:cubicBezTo>
                    <a:lnTo>
                      <a:pt x="11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7396746" y="2590367"/>
                <a:ext cx="168163" cy="182842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006" extrusionOk="0">
                    <a:moveTo>
                      <a:pt x="1383" y="0"/>
                    </a:moveTo>
                    <a:cubicBezTo>
                      <a:pt x="1186" y="527"/>
                      <a:pt x="178" y="1170"/>
                      <a:pt x="51" y="1530"/>
                    </a:cubicBezTo>
                    <a:cubicBezTo>
                      <a:pt x="46" y="1535"/>
                      <a:pt x="46" y="1545"/>
                      <a:pt x="46" y="1555"/>
                    </a:cubicBezTo>
                    <a:cubicBezTo>
                      <a:pt x="0" y="1737"/>
                      <a:pt x="294" y="1849"/>
                      <a:pt x="588" y="1920"/>
                    </a:cubicBezTo>
                    <a:lnTo>
                      <a:pt x="598" y="1920"/>
                    </a:lnTo>
                    <a:cubicBezTo>
                      <a:pt x="872" y="1981"/>
                      <a:pt x="1140" y="2006"/>
                      <a:pt x="1140" y="2006"/>
                    </a:cubicBezTo>
                    <a:lnTo>
                      <a:pt x="1844" y="871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7" name="Google Shape;1837;p32"/>
            <p:cNvGrpSpPr/>
            <p:nvPr/>
          </p:nvGrpSpPr>
          <p:grpSpPr>
            <a:xfrm>
              <a:off x="1975913" y="1165775"/>
              <a:ext cx="3377355" cy="1617098"/>
              <a:chOff x="617547" y="950244"/>
              <a:chExt cx="4277841" cy="2048256"/>
            </a:xfrm>
          </p:grpSpPr>
          <p:grpSp>
            <p:nvGrpSpPr>
              <p:cNvPr id="1838" name="Google Shape;1838;p32"/>
              <p:cNvGrpSpPr/>
              <p:nvPr/>
            </p:nvGrpSpPr>
            <p:grpSpPr>
              <a:xfrm>
                <a:off x="617547" y="1118280"/>
                <a:ext cx="4277841" cy="1712324"/>
                <a:chOff x="654175" y="1136238"/>
                <a:chExt cx="4451910" cy="1782000"/>
              </a:xfrm>
            </p:grpSpPr>
            <p:sp>
              <p:nvSpPr>
                <p:cNvPr id="1839" name="Google Shape;1839;p32"/>
                <p:cNvSpPr/>
                <p:nvPr/>
              </p:nvSpPr>
              <p:spPr>
                <a:xfrm rot="5400000">
                  <a:off x="4705135" y="1704153"/>
                  <a:ext cx="309300" cy="4926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1"/>
                </a:solidFill>
                <a:ln w="7620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32"/>
                <p:cNvSpPr/>
                <p:nvPr/>
              </p:nvSpPr>
              <p:spPr>
                <a:xfrm>
                  <a:off x="654175" y="1136238"/>
                  <a:ext cx="4009500" cy="17820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32"/>
                <p:cNvSpPr/>
                <p:nvPr/>
              </p:nvSpPr>
              <p:spPr>
                <a:xfrm>
                  <a:off x="780825" y="1274725"/>
                  <a:ext cx="3771000" cy="220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2"/>
                <p:cNvSpPr/>
                <p:nvPr/>
              </p:nvSpPr>
              <p:spPr>
                <a:xfrm>
                  <a:off x="3702504" y="1346580"/>
                  <a:ext cx="83358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1" extrusionOk="0">
                      <a:moveTo>
                        <a:pt x="391" y="1"/>
                      </a:moveTo>
                      <a:cubicBezTo>
                        <a:pt x="178" y="1"/>
                        <a:pt x="1" y="173"/>
                        <a:pt x="1" y="391"/>
                      </a:cubicBezTo>
                      <a:cubicBezTo>
                        <a:pt x="1" y="608"/>
                        <a:pt x="178" y="781"/>
                        <a:pt x="391" y="781"/>
                      </a:cubicBezTo>
                      <a:cubicBezTo>
                        <a:pt x="608" y="781"/>
                        <a:pt x="781" y="608"/>
                        <a:pt x="781" y="391"/>
                      </a:cubicBezTo>
                      <a:cubicBezTo>
                        <a:pt x="781" y="173"/>
                        <a:pt x="608" y="1"/>
                        <a:pt x="391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2"/>
                <p:cNvSpPr/>
                <p:nvPr/>
              </p:nvSpPr>
              <p:spPr>
                <a:xfrm>
                  <a:off x="38317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2"/>
                <p:cNvSpPr/>
                <p:nvPr/>
              </p:nvSpPr>
              <p:spPr>
                <a:xfrm>
                  <a:off x="787771" y="1562250"/>
                  <a:ext cx="89869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03" extrusionOk="0">
                      <a:moveTo>
                        <a:pt x="437" y="218"/>
                      </a:moveTo>
                      <a:cubicBezTo>
                        <a:pt x="457" y="218"/>
                        <a:pt x="477" y="223"/>
                        <a:pt x="487" y="234"/>
                      </a:cubicBezTo>
                      <a:cubicBezTo>
                        <a:pt x="502" y="249"/>
                        <a:pt x="508" y="264"/>
                        <a:pt x="508" y="279"/>
                      </a:cubicBezTo>
                      <a:cubicBezTo>
                        <a:pt x="508" y="299"/>
                        <a:pt x="502" y="315"/>
                        <a:pt x="487" y="330"/>
                      </a:cubicBezTo>
                      <a:cubicBezTo>
                        <a:pt x="477" y="340"/>
                        <a:pt x="457" y="345"/>
                        <a:pt x="437" y="345"/>
                      </a:cubicBezTo>
                      <a:lnTo>
                        <a:pt x="295" y="345"/>
                      </a:lnTo>
                      <a:lnTo>
                        <a:pt x="295" y="218"/>
                      </a:lnTo>
                      <a:close/>
                      <a:moveTo>
                        <a:pt x="437" y="543"/>
                      </a:moveTo>
                      <a:cubicBezTo>
                        <a:pt x="467" y="543"/>
                        <a:pt x="487" y="553"/>
                        <a:pt x="502" y="563"/>
                      </a:cubicBezTo>
                      <a:cubicBezTo>
                        <a:pt x="523" y="573"/>
                        <a:pt x="528" y="588"/>
                        <a:pt x="528" y="608"/>
                      </a:cubicBezTo>
                      <a:cubicBezTo>
                        <a:pt x="528" y="634"/>
                        <a:pt x="523" y="649"/>
                        <a:pt x="502" y="664"/>
                      </a:cubicBezTo>
                      <a:cubicBezTo>
                        <a:pt x="487" y="674"/>
                        <a:pt x="467" y="684"/>
                        <a:pt x="437" y="684"/>
                      </a:cubicBezTo>
                      <a:lnTo>
                        <a:pt x="295" y="684"/>
                      </a:lnTo>
                      <a:lnTo>
                        <a:pt x="295" y="54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477" y="902"/>
                      </a:lnTo>
                      <a:cubicBezTo>
                        <a:pt x="548" y="902"/>
                        <a:pt x="614" y="892"/>
                        <a:pt x="670" y="872"/>
                      </a:cubicBezTo>
                      <a:cubicBezTo>
                        <a:pt x="720" y="852"/>
                        <a:pt x="766" y="821"/>
                        <a:pt x="796" y="781"/>
                      </a:cubicBezTo>
                      <a:cubicBezTo>
                        <a:pt x="827" y="745"/>
                        <a:pt x="842" y="700"/>
                        <a:pt x="842" y="649"/>
                      </a:cubicBezTo>
                      <a:cubicBezTo>
                        <a:pt x="842" y="593"/>
                        <a:pt x="822" y="543"/>
                        <a:pt x="791" y="502"/>
                      </a:cubicBezTo>
                      <a:cubicBezTo>
                        <a:pt x="761" y="456"/>
                        <a:pt x="715" y="431"/>
                        <a:pt x="660" y="421"/>
                      </a:cubicBezTo>
                      <a:cubicBezTo>
                        <a:pt x="710" y="406"/>
                        <a:pt x="746" y="380"/>
                        <a:pt x="771" y="345"/>
                      </a:cubicBezTo>
                      <a:cubicBezTo>
                        <a:pt x="801" y="310"/>
                        <a:pt x="811" y="269"/>
                        <a:pt x="811" y="228"/>
                      </a:cubicBezTo>
                      <a:cubicBezTo>
                        <a:pt x="811" y="183"/>
                        <a:pt x="796" y="142"/>
                        <a:pt x="771" y="107"/>
                      </a:cubicBezTo>
                      <a:cubicBezTo>
                        <a:pt x="741" y="71"/>
                        <a:pt x="700" y="46"/>
                        <a:pt x="644" y="26"/>
                      </a:cubicBezTo>
                      <a:cubicBezTo>
                        <a:pt x="589" y="11"/>
                        <a:pt x="528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2"/>
                <p:cNvSpPr/>
                <p:nvPr/>
              </p:nvSpPr>
              <p:spPr>
                <a:xfrm>
                  <a:off x="893756" y="1562250"/>
                  <a:ext cx="9147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" h="903" extrusionOk="0">
                      <a:moveTo>
                        <a:pt x="436" y="223"/>
                      </a:moveTo>
                      <a:cubicBezTo>
                        <a:pt x="467" y="223"/>
                        <a:pt x="492" y="234"/>
                        <a:pt x="512" y="254"/>
                      </a:cubicBezTo>
                      <a:cubicBezTo>
                        <a:pt x="528" y="274"/>
                        <a:pt x="538" y="299"/>
                        <a:pt x="538" y="330"/>
                      </a:cubicBezTo>
                      <a:cubicBezTo>
                        <a:pt x="538" y="365"/>
                        <a:pt x="528" y="391"/>
                        <a:pt x="512" y="411"/>
                      </a:cubicBezTo>
                      <a:cubicBezTo>
                        <a:pt x="492" y="431"/>
                        <a:pt x="467" y="441"/>
                        <a:pt x="436" y="441"/>
                      </a:cubicBezTo>
                      <a:lnTo>
                        <a:pt x="300" y="441"/>
                      </a:lnTo>
                      <a:lnTo>
                        <a:pt x="300" y="22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69"/>
                      </a:lnTo>
                      <a:lnTo>
                        <a:pt x="411" y="669"/>
                      </a:lnTo>
                      <a:lnTo>
                        <a:pt x="518" y="902"/>
                      </a:lnTo>
                      <a:lnTo>
                        <a:pt x="857" y="902"/>
                      </a:lnTo>
                      <a:lnTo>
                        <a:pt x="680" y="608"/>
                      </a:lnTo>
                      <a:cubicBezTo>
                        <a:pt x="725" y="578"/>
                        <a:pt x="761" y="543"/>
                        <a:pt x="786" y="492"/>
                      </a:cubicBezTo>
                      <a:cubicBezTo>
                        <a:pt x="811" y="446"/>
                        <a:pt x="821" y="386"/>
                        <a:pt x="821" y="320"/>
                      </a:cubicBezTo>
                      <a:cubicBezTo>
                        <a:pt x="821" y="218"/>
                        <a:pt x="786" y="137"/>
                        <a:pt x="720" y="82"/>
                      </a:cubicBezTo>
                      <a:cubicBezTo>
                        <a:pt x="654" y="26"/>
                        <a:pt x="558" y="1"/>
                        <a:pt x="4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2"/>
                <p:cNvSpPr/>
                <p:nvPr/>
              </p:nvSpPr>
              <p:spPr>
                <a:xfrm>
                  <a:off x="996005" y="1562250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5" y="223"/>
                      </a:lnTo>
                      <a:lnTo>
                        <a:pt x="7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2"/>
                <p:cNvSpPr/>
                <p:nvPr/>
              </p:nvSpPr>
              <p:spPr>
                <a:xfrm>
                  <a:off x="1080323" y="1562250"/>
                  <a:ext cx="112603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" h="903" extrusionOk="0">
                      <a:moveTo>
                        <a:pt x="527" y="294"/>
                      </a:moveTo>
                      <a:lnTo>
                        <a:pt x="618" y="558"/>
                      </a:lnTo>
                      <a:lnTo>
                        <a:pt x="431" y="558"/>
                      </a:lnTo>
                      <a:lnTo>
                        <a:pt x="527" y="294"/>
                      </a:lnTo>
                      <a:close/>
                      <a:moveTo>
                        <a:pt x="380" y="1"/>
                      </a:moveTo>
                      <a:lnTo>
                        <a:pt x="0" y="902"/>
                      </a:lnTo>
                      <a:lnTo>
                        <a:pt x="304" y="902"/>
                      </a:lnTo>
                      <a:lnTo>
                        <a:pt x="355" y="776"/>
                      </a:lnTo>
                      <a:lnTo>
                        <a:pt x="689" y="776"/>
                      </a:lnTo>
                      <a:lnTo>
                        <a:pt x="735" y="902"/>
                      </a:lnTo>
                      <a:lnTo>
                        <a:pt x="1054" y="902"/>
                      </a:lnTo>
                      <a:lnTo>
                        <a:pt x="6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2"/>
                <p:cNvSpPr/>
                <p:nvPr/>
              </p:nvSpPr>
              <p:spPr>
                <a:xfrm>
                  <a:off x="1199222" y="1562250"/>
                  <a:ext cx="9958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84"/>
                      </a:lnTo>
                      <a:lnTo>
                        <a:pt x="386" y="588"/>
                      </a:lnTo>
                      <a:lnTo>
                        <a:pt x="573" y="902"/>
                      </a:lnTo>
                      <a:lnTo>
                        <a:pt x="933" y="902"/>
                      </a:lnTo>
                      <a:lnTo>
                        <a:pt x="589" y="360"/>
                      </a:lnTo>
                      <a:lnTo>
                        <a:pt x="913" y="1"/>
                      </a:lnTo>
                      <a:lnTo>
                        <a:pt x="568" y="1"/>
                      </a:lnTo>
                      <a:lnTo>
                        <a:pt x="300" y="330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32"/>
                <p:cNvSpPr/>
                <p:nvPr/>
              </p:nvSpPr>
              <p:spPr>
                <a:xfrm>
                  <a:off x="1304139" y="1562250"/>
                  <a:ext cx="3202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99" y="902"/>
                      </a:lnTo>
                      <a:lnTo>
                        <a:pt x="2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32"/>
                <p:cNvSpPr/>
                <p:nvPr/>
              </p:nvSpPr>
              <p:spPr>
                <a:xfrm>
                  <a:off x="1352275" y="1562250"/>
                  <a:ext cx="9360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274" y="902"/>
                      </a:lnTo>
                      <a:lnTo>
                        <a:pt x="274" y="441"/>
                      </a:lnTo>
                      <a:lnTo>
                        <a:pt x="629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8" y="1"/>
                      </a:lnTo>
                      <a:lnTo>
                        <a:pt x="608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32"/>
                <p:cNvSpPr/>
                <p:nvPr/>
              </p:nvSpPr>
              <p:spPr>
                <a:xfrm>
                  <a:off x="1458259" y="1560115"/>
                  <a:ext cx="9573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43" extrusionOk="0">
                      <a:moveTo>
                        <a:pt x="507" y="0"/>
                      </a:moveTo>
                      <a:cubicBezTo>
                        <a:pt x="411" y="0"/>
                        <a:pt x="325" y="21"/>
                        <a:pt x="243" y="61"/>
                      </a:cubicBezTo>
                      <a:cubicBezTo>
                        <a:pt x="167" y="102"/>
                        <a:pt x="107" y="157"/>
                        <a:pt x="66" y="228"/>
                      </a:cubicBezTo>
                      <a:cubicBezTo>
                        <a:pt x="21" y="299"/>
                        <a:pt x="0" y="380"/>
                        <a:pt x="0" y="471"/>
                      </a:cubicBezTo>
                      <a:cubicBezTo>
                        <a:pt x="0" y="557"/>
                        <a:pt x="21" y="639"/>
                        <a:pt x="61" y="715"/>
                      </a:cubicBezTo>
                      <a:cubicBezTo>
                        <a:pt x="102" y="785"/>
                        <a:pt x="162" y="841"/>
                        <a:pt x="233" y="882"/>
                      </a:cubicBezTo>
                      <a:cubicBezTo>
                        <a:pt x="309" y="922"/>
                        <a:pt x="395" y="942"/>
                        <a:pt x="487" y="942"/>
                      </a:cubicBezTo>
                      <a:cubicBezTo>
                        <a:pt x="552" y="942"/>
                        <a:pt x="618" y="932"/>
                        <a:pt x="694" y="907"/>
                      </a:cubicBezTo>
                      <a:cubicBezTo>
                        <a:pt x="770" y="887"/>
                        <a:pt x="831" y="856"/>
                        <a:pt x="882" y="821"/>
                      </a:cubicBezTo>
                      <a:lnTo>
                        <a:pt x="882" y="446"/>
                      </a:lnTo>
                      <a:lnTo>
                        <a:pt x="628" y="446"/>
                      </a:lnTo>
                      <a:lnTo>
                        <a:pt x="628" y="664"/>
                      </a:lnTo>
                      <a:cubicBezTo>
                        <a:pt x="578" y="684"/>
                        <a:pt x="542" y="694"/>
                        <a:pt x="507" y="694"/>
                      </a:cubicBezTo>
                      <a:cubicBezTo>
                        <a:pt x="471" y="694"/>
                        <a:pt x="436" y="684"/>
                        <a:pt x="406" y="664"/>
                      </a:cubicBezTo>
                      <a:cubicBezTo>
                        <a:pt x="370" y="644"/>
                        <a:pt x="350" y="618"/>
                        <a:pt x="330" y="583"/>
                      </a:cubicBezTo>
                      <a:cubicBezTo>
                        <a:pt x="314" y="552"/>
                        <a:pt x="304" y="512"/>
                        <a:pt x="304" y="471"/>
                      </a:cubicBezTo>
                      <a:cubicBezTo>
                        <a:pt x="304" y="426"/>
                        <a:pt x="314" y="390"/>
                        <a:pt x="330" y="355"/>
                      </a:cubicBezTo>
                      <a:cubicBezTo>
                        <a:pt x="345" y="324"/>
                        <a:pt x="370" y="294"/>
                        <a:pt x="400" y="279"/>
                      </a:cubicBezTo>
                      <a:cubicBezTo>
                        <a:pt x="431" y="259"/>
                        <a:pt x="466" y="248"/>
                        <a:pt x="507" y="248"/>
                      </a:cubicBezTo>
                      <a:cubicBezTo>
                        <a:pt x="542" y="248"/>
                        <a:pt x="583" y="259"/>
                        <a:pt x="623" y="274"/>
                      </a:cubicBezTo>
                      <a:cubicBezTo>
                        <a:pt x="664" y="294"/>
                        <a:pt x="699" y="314"/>
                        <a:pt x="730" y="345"/>
                      </a:cubicBezTo>
                      <a:lnTo>
                        <a:pt x="897" y="142"/>
                      </a:lnTo>
                      <a:cubicBezTo>
                        <a:pt x="846" y="97"/>
                        <a:pt x="791" y="66"/>
                        <a:pt x="720" y="41"/>
                      </a:cubicBezTo>
                      <a:cubicBezTo>
                        <a:pt x="649" y="10"/>
                        <a:pt x="578" y="0"/>
                        <a:pt x="50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32"/>
                <p:cNvSpPr/>
                <p:nvPr/>
              </p:nvSpPr>
              <p:spPr>
                <a:xfrm>
                  <a:off x="787771" y="1727133"/>
                  <a:ext cx="9371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69" y="902"/>
                      </a:lnTo>
                      <a:lnTo>
                        <a:pt x="269" y="441"/>
                      </a:lnTo>
                      <a:lnTo>
                        <a:pt x="624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4" y="1"/>
                      </a:lnTo>
                      <a:lnTo>
                        <a:pt x="604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2"/>
                <p:cNvSpPr/>
                <p:nvPr/>
              </p:nvSpPr>
              <p:spPr>
                <a:xfrm>
                  <a:off x="898132" y="1727133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0" y="223"/>
                      </a:lnTo>
                      <a:lnTo>
                        <a:pt x="7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2"/>
                <p:cNvSpPr/>
                <p:nvPr/>
              </p:nvSpPr>
              <p:spPr>
                <a:xfrm>
                  <a:off x="981382" y="1727133"/>
                  <a:ext cx="159565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" h="903" extrusionOk="0">
                      <a:moveTo>
                        <a:pt x="0" y="1"/>
                      </a:moveTo>
                      <a:lnTo>
                        <a:pt x="304" y="902"/>
                      </a:lnTo>
                      <a:lnTo>
                        <a:pt x="608" y="902"/>
                      </a:lnTo>
                      <a:lnTo>
                        <a:pt x="750" y="360"/>
                      </a:lnTo>
                      <a:lnTo>
                        <a:pt x="887" y="902"/>
                      </a:lnTo>
                      <a:lnTo>
                        <a:pt x="1191" y="902"/>
                      </a:lnTo>
                      <a:lnTo>
                        <a:pt x="1495" y="1"/>
                      </a:lnTo>
                      <a:lnTo>
                        <a:pt x="1191" y="1"/>
                      </a:lnTo>
                      <a:lnTo>
                        <a:pt x="1049" y="588"/>
                      </a:lnTo>
                      <a:lnTo>
                        <a:pt x="902" y="1"/>
                      </a:lnTo>
                      <a:lnTo>
                        <a:pt x="608" y="1"/>
                      </a:lnTo>
                      <a:lnTo>
                        <a:pt x="467" y="588"/>
                      </a:lnTo>
                      <a:lnTo>
                        <a:pt x="3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2"/>
                <p:cNvSpPr/>
                <p:nvPr/>
              </p:nvSpPr>
              <p:spPr>
                <a:xfrm>
                  <a:off x="1146816" y="1724465"/>
                  <a:ext cx="8986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43" extrusionOk="0">
                      <a:moveTo>
                        <a:pt x="446" y="0"/>
                      </a:moveTo>
                      <a:cubicBezTo>
                        <a:pt x="370" y="0"/>
                        <a:pt x="299" y="10"/>
                        <a:pt x="244" y="36"/>
                      </a:cubicBezTo>
                      <a:cubicBezTo>
                        <a:pt x="183" y="61"/>
                        <a:pt x="137" y="96"/>
                        <a:pt x="107" y="142"/>
                      </a:cubicBezTo>
                      <a:cubicBezTo>
                        <a:pt x="77" y="183"/>
                        <a:pt x="61" y="238"/>
                        <a:pt x="61" y="299"/>
                      </a:cubicBezTo>
                      <a:cubicBezTo>
                        <a:pt x="61" y="360"/>
                        <a:pt x="77" y="411"/>
                        <a:pt x="107" y="446"/>
                      </a:cubicBezTo>
                      <a:cubicBezTo>
                        <a:pt x="137" y="481"/>
                        <a:pt x="173" y="512"/>
                        <a:pt x="218" y="527"/>
                      </a:cubicBezTo>
                      <a:cubicBezTo>
                        <a:pt x="259" y="547"/>
                        <a:pt x="315" y="562"/>
                        <a:pt x="375" y="578"/>
                      </a:cubicBezTo>
                      <a:cubicBezTo>
                        <a:pt x="426" y="593"/>
                        <a:pt x="467" y="603"/>
                        <a:pt x="492" y="613"/>
                      </a:cubicBezTo>
                      <a:cubicBezTo>
                        <a:pt x="517" y="628"/>
                        <a:pt x="527" y="644"/>
                        <a:pt x="527" y="664"/>
                      </a:cubicBezTo>
                      <a:cubicBezTo>
                        <a:pt x="527" y="679"/>
                        <a:pt x="522" y="694"/>
                        <a:pt x="507" y="699"/>
                      </a:cubicBezTo>
                      <a:cubicBezTo>
                        <a:pt x="497" y="709"/>
                        <a:pt x="477" y="714"/>
                        <a:pt x="456" y="714"/>
                      </a:cubicBezTo>
                      <a:cubicBezTo>
                        <a:pt x="411" y="714"/>
                        <a:pt x="350" y="699"/>
                        <a:pt x="284" y="674"/>
                      </a:cubicBezTo>
                      <a:cubicBezTo>
                        <a:pt x="213" y="644"/>
                        <a:pt x="158" y="608"/>
                        <a:pt x="112" y="573"/>
                      </a:cubicBezTo>
                      <a:lnTo>
                        <a:pt x="1" y="796"/>
                      </a:lnTo>
                      <a:cubicBezTo>
                        <a:pt x="61" y="841"/>
                        <a:pt x="132" y="877"/>
                        <a:pt x="213" y="902"/>
                      </a:cubicBezTo>
                      <a:cubicBezTo>
                        <a:pt x="294" y="927"/>
                        <a:pt x="375" y="942"/>
                        <a:pt x="451" y="942"/>
                      </a:cubicBezTo>
                      <a:cubicBezTo>
                        <a:pt x="522" y="942"/>
                        <a:pt x="588" y="932"/>
                        <a:pt x="644" y="912"/>
                      </a:cubicBezTo>
                      <a:cubicBezTo>
                        <a:pt x="705" y="887"/>
                        <a:pt x="745" y="856"/>
                        <a:pt x="781" y="811"/>
                      </a:cubicBezTo>
                      <a:cubicBezTo>
                        <a:pt x="816" y="765"/>
                        <a:pt x="831" y="714"/>
                        <a:pt x="831" y="649"/>
                      </a:cubicBezTo>
                      <a:cubicBezTo>
                        <a:pt x="831" y="583"/>
                        <a:pt x="816" y="532"/>
                        <a:pt x="786" y="497"/>
                      </a:cubicBezTo>
                      <a:cubicBezTo>
                        <a:pt x="755" y="456"/>
                        <a:pt x="715" y="426"/>
                        <a:pt x="674" y="411"/>
                      </a:cubicBezTo>
                      <a:cubicBezTo>
                        <a:pt x="629" y="390"/>
                        <a:pt x="578" y="370"/>
                        <a:pt x="512" y="355"/>
                      </a:cubicBezTo>
                      <a:cubicBezTo>
                        <a:pt x="462" y="340"/>
                        <a:pt x="426" y="329"/>
                        <a:pt x="401" y="314"/>
                      </a:cubicBezTo>
                      <a:cubicBezTo>
                        <a:pt x="375" y="304"/>
                        <a:pt x="365" y="289"/>
                        <a:pt x="365" y="269"/>
                      </a:cubicBezTo>
                      <a:cubicBezTo>
                        <a:pt x="365" y="243"/>
                        <a:pt x="386" y="228"/>
                        <a:pt x="421" y="228"/>
                      </a:cubicBezTo>
                      <a:cubicBezTo>
                        <a:pt x="456" y="228"/>
                        <a:pt x="507" y="238"/>
                        <a:pt x="568" y="264"/>
                      </a:cubicBezTo>
                      <a:cubicBezTo>
                        <a:pt x="629" y="284"/>
                        <a:pt x="684" y="309"/>
                        <a:pt x="730" y="335"/>
                      </a:cubicBezTo>
                      <a:lnTo>
                        <a:pt x="841" y="107"/>
                      </a:lnTo>
                      <a:cubicBezTo>
                        <a:pt x="786" y="76"/>
                        <a:pt x="725" y="51"/>
                        <a:pt x="654" y="31"/>
                      </a:cubicBezTo>
                      <a:cubicBezTo>
                        <a:pt x="588" y="10"/>
                        <a:pt x="517" y="0"/>
                        <a:pt x="4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32"/>
                <p:cNvSpPr/>
                <p:nvPr/>
              </p:nvSpPr>
              <p:spPr>
                <a:xfrm>
                  <a:off x="2487685" y="1932570"/>
                  <a:ext cx="772637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7239" y="6839"/>
                      </a:lnTo>
                      <a:lnTo>
                        <a:pt x="72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32"/>
                <p:cNvSpPr/>
                <p:nvPr/>
              </p:nvSpPr>
              <p:spPr>
                <a:xfrm>
                  <a:off x="3309400" y="1932575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32"/>
                <p:cNvSpPr/>
                <p:nvPr/>
              </p:nvSpPr>
              <p:spPr>
                <a:xfrm>
                  <a:off x="3309400" y="2009307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32"/>
                <p:cNvSpPr/>
                <p:nvPr/>
              </p:nvSpPr>
              <p:spPr>
                <a:xfrm>
                  <a:off x="3309400" y="2086679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32"/>
                <p:cNvSpPr/>
                <p:nvPr/>
              </p:nvSpPr>
              <p:spPr>
                <a:xfrm>
                  <a:off x="3309400" y="216341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2"/>
                <p:cNvSpPr/>
                <p:nvPr/>
              </p:nvSpPr>
              <p:spPr>
                <a:xfrm>
                  <a:off x="3309400" y="2240143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32"/>
                <p:cNvSpPr/>
                <p:nvPr/>
              </p:nvSpPr>
              <p:spPr>
                <a:xfrm>
                  <a:off x="3309400" y="231698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32"/>
                <p:cNvSpPr/>
                <p:nvPr/>
              </p:nvSpPr>
              <p:spPr>
                <a:xfrm>
                  <a:off x="3309400" y="2394247"/>
                  <a:ext cx="1242452" cy="35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0" extrusionOk="0">
                      <a:moveTo>
                        <a:pt x="0" y="0"/>
                      </a:moveTo>
                      <a:lnTo>
                        <a:pt x="0" y="330"/>
                      </a:lnTo>
                      <a:lnTo>
                        <a:pt x="5289" y="330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2"/>
                <p:cNvSpPr/>
                <p:nvPr/>
              </p:nvSpPr>
              <p:spPr>
                <a:xfrm>
                  <a:off x="3309400" y="2470978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2"/>
                <p:cNvSpPr/>
                <p:nvPr/>
              </p:nvSpPr>
              <p:spPr>
                <a:xfrm>
                  <a:off x="3309400" y="2547817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2"/>
                <p:cNvSpPr/>
                <p:nvPr/>
              </p:nvSpPr>
              <p:spPr>
                <a:xfrm>
                  <a:off x="3309400" y="2624549"/>
                  <a:ext cx="621344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5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2645" y="335"/>
                      </a:lnTo>
                      <a:lnTo>
                        <a:pt x="26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2"/>
                <p:cNvSpPr/>
                <p:nvPr/>
              </p:nvSpPr>
              <p:spPr>
                <a:xfrm>
                  <a:off x="1679953" y="1567150"/>
                  <a:ext cx="2871915" cy="3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92" h="2959" extrusionOk="0">
                      <a:moveTo>
                        <a:pt x="0" y="0"/>
                      </a:moveTo>
                      <a:lnTo>
                        <a:pt x="0" y="2958"/>
                      </a:lnTo>
                      <a:lnTo>
                        <a:pt x="20592" y="2958"/>
                      </a:lnTo>
                      <a:lnTo>
                        <a:pt x="2059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2"/>
                <p:cNvSpPr/>
                <p:nvPr/>
              </p:nvSpPr>
              <p:spPr>
                <a:xfrm>
                  <a:off x="780834" y="1932570"/>
                  <a:ext cx="1657769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2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15531" y="6839"/>
                      </a:lnTo>
                      <a:lnTo>
                        <a:pt x="15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2"/>
                <p:cNvSpPr/>
                <p:nvPr/>
              </p:nvSpPr>
              <p:spPr>
                <a:xfrm>
                  <a:off x="39615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0" name="Google Shape;1870;p32"/>
              <p:cNvGrpSpPr/>
              <p:nvPr/>
            </p:nvGrpSpPr>
            <p:grpSpPr>
              <a:xfrm>
                <a:off x="843540" y="950244"/>
                <a:ext cx="3455424" cy="2048256"/>
                <a:chOff x="759163" y="785439"/>
                <a:chExt cx="3856500" cy="2286000"/>
              </a:xfrm>
            </p:grpSpPr>
            <p:sp>
              <p:nvSpPr>
                <p:cNvPr id="1871" name="Google Shape;1871;p32"/>
                <p:cNvSpPr/>
                <p:nvPr/>
              </p:nvSpPr>
              <p:spPr>
                <a:xfrm rot="1800135">
                  <a:off x="492162" y="1876158"/>
                  <a:ext cx="439050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2"/>
                <p:cNvSpPr/>
                <p:nvPr/>
              </p:nvSpPr>
              <p:spPr>
                <a:xfrm rot="-1796872">
                  <a:off x="492152" y="1876132"/>
                  <a:ext cx="439052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206FBA0-D6A1-480F-BBAB-2BCEDF5C978D}"/>
              </a:ext>
            </a:extLst>
          </p:cNvPr>
          <p:cNvGrpSpPr/>
          <p:nvPr/>
        </p:nvGrpSpPr>
        <p:grpSpPr>
          <a:xfrm>
            <a:off x="5330066" y="1273194"/>
            <a:ext cx="1553207" cy="1704968"/>
            <a:chOff x="5474093" y="1250576"/>
            <a:chExt cx="1553207" cy="1704968"/>
          </a:xfrm>
        </p:grpSpPr>
        <p:grpSp>
          <p:nvGrpSpPr>
            <p:cNvPr id="97" name="Google Shape;1879;p32">
              <a:extLst>
                <a:ext uri="{FF2B5EF4-FFF2-40B4-BE49-F238E27FC236}">
                  <a16:creationId xmlns:a16="http://schemas.microsoft.com/office/drawing/2014/main" id="{28BF24DC-33ED-4709-8803-DCD3F312D4A7}"/>
                </a:ext>
              </a:extLst>
            </p:cNvPr>
            <p:cNvGrpSpPr/>
            <p:nvPr/>
          </p:nvGrpSpPr>
          <p:grpSpPr>
            <a:xfrm>
              <a:off x="5474093" y="1250576"/>
              <a:ext cx="1553207" cy="1617150"/>
              <a:chOff x="348639" y="3113650"/>
              <a:chExt cx="1402951" cy="1617150"/>
            </a:xfrm>
          </p:grpSpPr>
          <p:sp>
            <p:nvSpPr>
              <p:cNvPr id="98" name="Google Shape;1880;p32">
                <a:extLst>
                  <a:ext uri="{FF2B5EF4-FFF2-40B4-BE49-F238E27FC236}">
                    <a16:creationId xmlns:a16="http://schemas.microsoft.com/office/drawing/2014/main" id="{1847BF46-DB0F-46FD-A20D-48773109D966}"/>
                  </a:ext>
                </a:extLst>
              </p:cNvPr>
              <p:cNvSpPr/>
              <p:nvPr/>
            </p:nvSpPr>
            <p:spPr>
              <a:xfrm>
                <a:off x="413875" y="3628000"/>
                <a:ext cx="1304399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" name="Google Shape;1881;p32">
                <a:extLst>
                  <a:ext uri="{FF2B5EF4-FFF2-40B4-BE49-F238E27FC236}">
                    <a16:creationId xmlns:a16="http://schemas.microsoft.com/office/drawing/2014/main" id="{A84AA6EE-CC9E-4929-8D69-CB133FD02918}"/>
                  </a:ext>
                </a:extLst>
              </p:cNvPr>
              <p:cNvSpPr/>
              <p:nvPr/>
            </p:nvSpPr>
            <p:spPr>
              <a:xfrm>
                <a:off x="348639" y="3113650"/>
                <a:ext cx="1402951" cy="4371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Satire/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Parodi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2DC07F-5ED9-4521-9799-1999BA7E5E9D}"/>
                </a:ext>
              </a:extLst>
            </p:cNvPr>
            <p:cNvSpPr txBox="1"/>
            <p:nvPr/>
          </p:nvSpPr>
          <p:spPr>
            <a:xfrm>
              <a:off x="5561350" y="1909104"/>
              <a:ext cx="1414032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niat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merugikan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namun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berpotensi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mengelabui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just"/>
              <a:endParaRPr lang="en-ID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E554A4-B1B5-4F99-9487-1103CFA2F3EF}"/>
              </a:ext>
            </a:extLst>
          </p:cNvPr>
          <p:cNvGrpSpPr/>
          <p:nvPr/>
        </p:nvGrpSpPr>
        <p:grpSpPr>
          <a:xfrm>
            <a:off x="6989546" y="1105964"/>
            <a:ext cx="1553207" cy="1784380"/>
            <a:chOff x="7133573" y="1083346"/>
            <a:chExt cx="1553207" cy="1784380"/>
          </a:xfrm>
        </p:grpSpPr>
        <p:grpSp>
          <p:nvGrpSpPr>
            <p:cNvPr id="100" name="Google Shape;1882;p32">
              <a:extLst>
                <a:ext uri="{FF2B5EF4-FFF2-40B4-BE49-F238E27FC236}">
                  <a16:creationId xmlns:a16="http://schemas.microsoft.com/office/drawing/2014/main" id="{0E1FCDCC-FEE5-4CDD-AAEE-F9104C0D5F09}"/>
                </a:ext>
              </a:extLst>
            </p:cNvPr>
            <p:cNvGrpSpPr/>
            <p:nvPr/>
          </p:nvGrpSpPr>
          <p:grpSpPr>
            <a:xfrm>
              <a:off x="7133573" y="1083346"/>
              <a:ext cx="1553207" cy="1784380"/>
              <a:chOff x="315324" y="2946420"/>
              <a:chExt cx="1402951" cy="1784380"/>
            </a:xfrm>
          </p:grpSpPr>
          <p:sp>
            <p:nvSpPr>
              <p:cNvPr id="101" name="Google Shape;1883;p32">
                <a:extLst>
                  <a:ext uri="{FF2B5EF4-FFF2-40B4-BE49-F238E27FC236}">
                    <a16:creationId xmlns:a16="http://schemas.microsoft.com/office/drawing/2014/main" id="{859A49AD-6895-41C0-AD6A-587D6938920C}"/>
                  </a:ext>
                </a:extLst>
              </p:cNvPr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" name="Google Shape;1884;p32">
                <a:extLst>
                  <a:ext uri="{FF2B5EF4-FFF2-40B4-BE49-F238E27FC236}">
                    <a16:creationId xmlns:a16="http://schemas.microsoft.com/office/drawing/2014/main" id="{F065A4FA-492D-4102-BD69-26E1180802DF}"/>
                  </a:ext>
                </a:extLst>
              </p:cNvPr>
              <p:cNvSpPr/>
              <p:nvPr/>
            </p:nvSpPr>
            <p:spPr>
              <a:xfrm>
                <a:off x="315324" y="2946420"/>
                <a:ext cx="1402951" cy="60433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Menyesatkan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DF25C8F-F51F-4939-BD49-C6D42B809BE7}"/>
                </a:ext>
              </a:extLst>
            </p:cNvPr>
            <p:cNvSpPr txBox="1"/>
            <p:nvPr/>
          </p:nvSpPr>
          <p:spPr>
            <a:xfrm>
              <a:off x="7242679" y="1816771"/>
              <a:ext cx="14441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Penggunaan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sesat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membingkai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suatu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isu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individu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8B1DC24-AA82-479F-9CF9-1C57C628302F}"/>
              </a:ext>
            </a:extLst>
          </p:cNvPr>
          <p:cNvGrpSpPr/>
          <p:nvPr/>
        </p:nvGrpSpPr>
        <p:grpSpPr>
          <a:xfrm>
            <a:off x="1946774" y="3136268"/>
            <a:ext cx="1553447" cy="1818158"/>
            <a:chOff x="2090801" y="3113650"/>
            <a:chExt cx="1553447" cy="1818158"/>
          </a:xfrm>
        </p:grpSpPr>
        <p:grpSp>
          <p:nvGrpSpPr>
            <p:cNvPr id="1876" name="Google Shape;1876;p32"/>
            <p:cNvGrpSpPr/>
            <p:nvPr/>
          </p:nvGrpSpPr>
          <p:grpSpPr>
            <a:xfrm>
              <a:off x="2090801" y="3113650"/>
              <a:ext cx="1553447" cy="1617150"/>
              <a:chOff x="357170" y="3113650"/>
              <a:chExt cx="1403168" cy="1617150"/>
            </a:xfrm>
          </p:grpSpPr>
          <p:sp>
            <p:nvSpPr>
              <p:cNvPr id="1877" name="Google Shape;1877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357170" y="3113650"/>
                <a:ext cx="1403168" cy="4371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Palsu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3E6497-2031-4B70-9837-04353BC3B286}"/>
                </a:ext>
              </a:extLst>
            </p:cNvPr>
            <p:cNvSpPr txBox="1"/>
            <p:nvPr/>
          </p:nvSpPr>
          <p:spPr>
            <a:xfrm>
              <a:off x="2155414" y="3700702"/>
              <a:ext cx="1444100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baru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100% salah dan di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desain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menipu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serta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merugikan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endParaRPr lang="en-ID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58F18DE-1439-4E36-B687-1C9CFB06E4E8}"/>
              </a:ext>
            </a:extLst>
          </p:cNvPr>
          <p:cNvGrpSpPr/>
          <p:nvPr/>
        </p:nvGrpSpPr>
        <p:grpSpPr>
          <a:xfrm>
            <a:off x="3669989" y="2990861"/>
            <a:ext cx="1509011" cy="1762557"/>
            <a:chOff x="3814016" y="2968243"/>
            <a:chExt cx="1509011" cy="1762557"/>
          </a:xfrm>
        </p:grpSpPr>
        <p:grpSp>
          <p:nvGrpSpPr>
            <p:cNvPr id="1873" name="Google Shape;1873;p32"/>
            <p:cNvGrpSpPr/>
            <p:nvPr/>
          </p:nvGrpSpPr>
          <p:grpSpPr>
            <a:xfrm>
              <a:off x="3821665" y="2968243"/>
              <a:ext cx="1472379" cy="1762557"/>
              <a:chOff x="388334" y="2968243"/>
              <a:chExt cx="1329942" cy="1762557"/>
            </a:xfrm>
          </p:grpSpPr>
          <p:sp>
            <p:nvSpPr>
              <p:cNvPr id="1874" name="Google Shape;1874;p32"/>
              <p:cNvSpPr/>
              <p:nvPr/>
            </p:nvSpPr>
            <p:spPr>
              <a:xfrm>
                <a:off x="388334" y="3628000"/>
                <a:ext cx="1329942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441368" y="2968243"/>
                <a:ext cx="1262336" cy="595206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Koneksi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salah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6D82C2-BF90-433E-B38D-6EEC3D652E69}"/>
                </a:ext>
              </a:extLst>
            </p:cNvPr>
            <p:cNvSpPr txBox="1"/>
            <p:nvPr/>
          </p:nvSpPr>
          <p:spPr>
            <a:xfrm>
              <a:off x="3814016" y="3748911"/>
              <a:ext cx="1509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 Judul, gambar, atau keterangan tidak mendukung konten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2E99F2-13B2-427C-B094-629277726DE9}"/>
              </a:ext>
            </a:extLst>
          </p:cNvPr>
          <p:cNvGrpSpPr/>
          <p:nvPr/>
        </p:nvGrpSpPr>
        <p:grpSpPr>
          <a:xfrm>
            <a:off x="5358285" y="3034522"/>
            <a:ext cx="1524988" cy="1737410"/>
            <a:chOff x="5502312" y="3011904"/>
            <a:chExt cx="1524988" cy="1737410"/>
          </a:xfrm>
        </p:grpSpPr>
        <p:grpSp>
          <p:nvGrpSpPr>
            <p:cNvPr id="1879" name="Google Shape;1879;p32"/>
            <p:cNvGrpSpPr/>
            <p:nvPr/>
          </p:nvGrpSpPr>
          <p:grpSpPr>
            <a:xfrm>
              <a:off x="5546316" y="3011904"/>
              <a:ext cx="1444101" cy="1718896"/>
              <a:chOff x="413875" y="3011904"/>
              <a:chExt cx="1304400" cy="1718896"/>
            </a:xfrm>
          </p:grpSpPr>
          <p:sp>
            <p:nvSpPr>
              <p:cNvPr id="1880" name="Google Shape;1880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413875" y="3011904"/>
                <a:ext cx="1304400" cy="538846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salah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9C5BE65-30AB-44CC-BB61-F9FF001293EA}"/>
                </a:ext>
              </a:extLst>
            </p:cNvPr>
            <p:cNvSpPr txBox="1"/>
            <p:nvPr/>
          </p:nvSpPr>
          <p:spPr>
            <a:xfrm>
              <a:off x="5502312" y="3733651"/>
              <a:ext cx="15249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 konten yang asli dipadankan dengan konteks informasi yang salah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0182BF9-9B2A-40F2-942C-4B0D62822E82}"/>
              </a:ext>
            </a:extLst>
          </p:cNvPr>
          <p:cNvGrpSpPr/>
          <p:nvPr/>
        </p:nvGrpSpPr>
        <p:grpSpPr>
          <a:xfrm>
            <a:off x="7052815" y="3000668"/>
            <a:ext cx="1553207" cy="1752750"/>
            <a:chOff x="7196842" y="2978050"/>
            <a:chExt cx="1553207" cy="1752750"/>
          </a:xfrm>
        </p:grpSpPr>
        <p:grpSp>
          <p:nvGrpSpPr>
            <p:cNvPr id="1882" name="Google Shape;1882;p32"/>
            <p:cNvGrpSpPr/>
            <p:nvPr/>
          </p:nvGrpSpPr>
          <p:grpSpPr>
            <a:xfrm>
              <a:off x="7242679" y="2978050"/>
              <a:ext cx="1498780" cy="1752750"/>
              <a:chOff x="413875" y="2978050"/>
              <a:chExt cx="1353789" cy="1752750"/>
            </a:xfrm>
          </p:grpSpPr>
          <p:sp>
            <p:nvSpPr>
              <p:cNvPr id="1883" name="Google Shape;1883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413875" y="2978050"/>
                <a:ext cx="1353789" cy="5727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dimanipulasi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7B17C5-EBDB-4F86-AA51-731ECCAC2A49}"/>
                </a:ext>
              </a:extLst>
            </p:cNvPr>
            <p:cNvSpPr txBox="1"/>
            <p:nvPr/>
          </p:nvSpPr>
          <p:spPr>
            <a:xfrm>
              <a:off x="7196842" y="3768399"/>
              <a:ext cx="155320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gambar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asli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dimanipulasi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menipu</a:t>
              </a:r>
              <a:endParaRPr lang="en-US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844D8F-0B57-4F8D-A17F-85E5C4383B3C}"/>
              </a:ext>
            </a:extLst>
          </p:cNvPr>
          <p:cNvGrpSpPr/>
          <p:nvPr/>
        </p:nvGrpSpPr>
        <p:grpSpPr>
          <a:xfrm>
            <a:off x="3065664" y="342098"/>
            <a:ext cx="1209920" cy="338554"/>
            <a:chOff x="687153" y="764392"/>
            <a:chExt cx="1209920" cy="338554"/>
          </a:xfrm>
        </p:grpSpPr>
        <p:sp>
          <p:nvSpPr>
            <p:cNvPr id="115" name="Arrow: Pentagon 114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3D1C826-CD09-4F7C-8DE9-3A9B4175DEDE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16" name="TextBox 115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41DEAC74-EEBC-45DE-BFBA-CC6660C9311B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117" name="Arrow: Pentagon 116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C137801-DEF3-47CF-8A5F-14A9951C651A}"/>
              </a:ext>
            </a:extLst>
          </p:cNvPr>
          <p:cNvSpPr/>
          <p:nvPr/>
        </p:nvSpPr>
        <p:spPr>
          <a:xfrm>
            <a:off x="4383683" y="361310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BA9C2B-337D-73C7-65C5-92DEC8BABC04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1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1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9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3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0" grpId="0"/>
      <p:bldP spid="117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3810AA-BE2F-4945-A899-DDB3BAE18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086">
            <a:off x="1883767" y="668038"/>
            <a:ext cx="3973515" cy="39735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90" name="Google Shape;1795;p32">
            <a:extLst>
              <a:ext uri="{FF2B5EF4-FFF2-40B4-BE49-F238E27FC236}">
                <a16:creationId xmlns:a16="http://schemas.microsoft.com/office/drawing/2014/main" id="{4E1D4141-C355-4F11-8573-CC8504C2DCE3}"/>
              </a:ext>
            </a:extLst>
          </p:cNvPr>
          <p:cNvGrpSpPr/>
          <p:nvPr/>
        </p:nvGrpSpPr>
        <p:grpSpPr>
          <a:xfrm>
            <a:off x="6120417" y="2665230"/>
            <a:ext cx="2764361" cy="2549388"/>
            <a:chOff x="6169035" y="2190148"/>
            <a:chExt cx="2517772" cy="2540257"/>
          </a:xfrm>
        </p:grpSpPr>
        <p:sp>
          <p:nvSpPr>
            <p:cNvPr id="91" name="Google Shape;1796;p32">
              <a:extLst>
                <a:ext uri="{FF2B5EF4-FFF2-40B4-BE49-F238E27FC236}">
                  <a16:creationId xmlns:a16="http://schemas.microsoft.com/office/drawing/2014/main" id="{3E180D01-9442-49F4-A647-D7BF091E4CCC}"/>
                </a:ext>
              </a:extLst>
            </p:cNvPr>
            <p:cNvSpPr/>
            <p:nvPr/>
          </p:nvSpPr>
          <p:spPr>
            <a:xfrm>
              <a:off x="6430436" y="2351658"/>
              <a:ext cx="1248504" cy="782775"/>
            </a:xfrm>
            <a:custGeom>
              <a:avLst/>
              <a:gdLst/>
              <a:ahLst/>
              <a:cxnLst/>
              <a:rect l="l" t="t" r="r" b="b"/>
              <a:pathLst>
                <a:path w="13698" h="8588" extrusionOk="0">
                  <a:moveTo>
                    <a:pt x="6565" y="0"/>
                  </a:moveTo>
                  <a:lnTo>
                    <a:pt x="3242" y="978"/>
                  </a:lnTo>
                  <a:cubicBezTo>
                    <a:pt x="2219" y="3571"/>
                    <a:pt x="0" y="4387"/>
                    <a:pt x="1236" y="6383"/>
                  </a:cubicBezTo>
                  <a:cubicBezTo>
                    <a:pt x="2006" y="7628"/>
                    <a:pt x="4566" y="8588"/>
                    <a:pt x="7038" y="8588"/>
                  </a:cubicBezTo>
                  <a:cubicBezTo>
                    <a:pt x="8519" y="8588"/>
                    <a:pt x="9967" y="8244"/>
                    <a:pt x="10982" y="7411"/>
                  </a:cubicBezTo>
                  <a:cubicBezTo>
                    <a:pt x="13697" y="5182"/>
                    <a:pt x="10405" y="3931"/>
                    <a:pt x="10430" y="2340"/>
                  </a:cubicBezTo>
                  <a:cubicBezTo>
                    <a:pt x="10461" y="750"/>
                    <a:pt x="6565" y="0"/>
                    <a:pt x="6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97;p32">
              <a:extLst>
                <a:ext uri="{FF2B5EF4-FFF2-40B4-BE49-F238E27FC236}">
                  <a16:creationId xmlns:a16="http://schemas.microsoft.com/office/drawing/2014/main" id="{C46B2060-3657-4158-BD5D-9F6BE0F4A010}"/>
                </a:ext>
              </a:extLst>
            </p:cNvPr>
            <p:cNvSpPr/>
            <p:nvPr/>
          </p:nvSpPr>
          <p:spPr>
            <a:xfrm>
              <a:off x="7339507" y="3174882"/>
              <a:ext cx="410973" cy="1555523"/>
            </a:xfrm>
            <a:custGeom>
              <a:avLst/>
              <a:gdLst/>
              <a:ahLst/>
              <a:cxnLst/>
              <a:rect l="l" t="t" r="r" b="b"/>
              <a:pathLst>
                <a:path w="4509" h="17066" extrusionOk="0">
                  <a:moveTo>
                    <a:pt x="1196" y="0"/>
                  </a:moveTo>
                  <a:lnTo>
                    <a:pt x="0" y="17066"/>
                  </a:lnTo>
                  <a:lnTo>
                    <a:pt x="4509" y="17066"/>
                  </a:lnTo>
                  <a:cubicBezTo>
                    <a:pt x="4509" y="17066"/>
                    <a:pt x="3698" y="902"/>
                    <a:pt x="1196" y="0"/>
                  </a:cubicBezTo>
                  <a:close/>
                </a:path>
              </a:pathLst>
            </a:custGeom>
            <a:solidFill>
              <a:srgbClr val="033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98;p32">
              <a:extLst>
                <a:ext uri="{FF2B5EF4-FFF2-40B4-BE49-F238E27FC236}">
                  <a16:creationId xmlns:a16="http://schemas.microsoft.com/office/drawing/2014/main" id="{1281523E-9C69-4C1E-9E5C-859698B82853}"/>
                </a:ext>
              </a:extLst>
            </p:cNvPr>
            <p:cNvSpPr/>
            <p:nvPr/>
          </p:nvSpPr>
          <p:spPr>
            <a:xfrm>
              <a:off x="6169035" y="3174882"/>
              <a:ext cx="411520" cy="1555523"/>
            </a:xfrm>
            <a:custGeom>
              <a:avLst/>
              <a:gdLst/>
              <a:ahLst/>
              <a:cxnLst/>
              <a:rect l="l" t="t" r="r" b="b"/>
              <a:pathLst>
                <a:path w="4515" h="17066" extrusionOk="0">
                  <a:moveTo>
                    <a:pt x="3319" y="0"/>
                  </a:moveTo>
                  <a:cubicBezTo>
                    <a:pt x="817" y="902"/>
                    <a:pt x="1" y="17066"/>
                    <a:pt x="1" y="17066"/>
                  </a:cubicBezTo>
                  <a:lnTo>
                    <a:pt x="4514" y="17066"/>
                  </a:lnTo>
                  <a:lnTo>
                    <a:pt x="3319" y="0"/>
                  </a:lnTo>
                  <a:close/>
                </a:path>
              </a:pathLst>
            </a:custGeom>
            <a:solidFill>
              <a:srgbClr val="033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99;p32">
              <a:extLst>
                <a:ext uri="{FF2B5EF4-FFF2-40B4-BE49-F238E27FC236}">
                  <a16:creationId xmlns:a16="http://schemas.microsoft.com/office/drawing/2014/main" id="{C5AAB4EF-8E0C-4956-9821-1A92F1F074A1}"/>
                </a:ext>
              </a:extLst>
            </p:cNvPr>
            <p:cNvSpPr/>
            <p:nvPr/>
          </p:nvSpPr>
          <p:spPr>
            <a:xfrm>
              <a:off x="6423509" y="3055755"/>
              <a:ext cx="1067490" cy="1469662"/>
            </a:xfrm>
            <a:custGeom>
              <a:avLst/>
              <a:gdLst/>
              <a:ahLst/>
              <a:cxnLst/>
              <a:rect l="l" t="t" r="r" b="b"/>
              <a:pathLst>
                <a:path w="11712" h="16124" extrusionOk="0">
                  <a:moveTo>
                    <a:pt x="5914" y="1"/>
                  </a:moveTo>
                  <a:cubicBezTo>
                    <a:pt x="5261" y="1"/>
                    <a:pt x="4607" y="78"/>
                    <a:pt x="3966" y="233"/>
                  </a:cubicBezTo>
                  <a:lnTo>
                    <a:pt x="3409" y="365"/>
                  </a:lnTo>
                  <a:lnTo>
                    <a:pt x="2817" y="3100"/>
                  </a:lnTo>
                  <a:lnTo>
                    <a:pt x="0" y="16124"/>
                  </a:lnTo>
                  <a:lnTo>
                    <a:pt x="11712" y="16124"/>
                  </a:lnTo>
                  <a:lnTo>
                    <a:pt x="11428" y="14548"/>
                  </a:lnTo>
                  <a:lnTo>
                    <a:pt x="9027" y="3338"/>
                  </a:lnTo>
                  <a:lnTo>
                    <a:pt x="8394" y="365"/>
                  </a:lnTo>
                  <a:lnTo>
                    <a:pt x="7902" y="243"/>
                  </a:lnTo>
                  <a:cubicBezTo>
                    <a:pt x="7251" y="82"/>
                    <a:pt x="6583" y="1"/>
                    <a:pt x="5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800;p32">
              <a:extLst>
                <a:ext uri="{FF2B5EF4-FFF2-40B4-BE49-F238E27FC236}">
                  <a16:creationId xmlns:a16="http://schemas.microsoft.com/office/drawing/2014/main" id="{43FFA340-EA96-4900-A158-BC56282082D1}"/>
                </a:ext>
              </a:extLst>
            </p:cNvPr>
            <p:cNvSpPr/>
            <p:nvPr/>
          </p:nvSpPr>
          <p:spPr>
            <a:xfrm>
              <a:off x="6680171" y="3055755"/>
              <a:ext cx="566193" cy="379082"/>
            </a:xfrm>
            <a:custGeom>
              <a:avLst/>
              <a:gdLst/>
              <a:ahLst/>
              <a:cxnLst/>
              <a:rect l="l" t="t" r="r" b="b"/>
              <a:pathLst>
                <a:path w="6212" h="4159" extrusionOk="0">
                  <a:moveTo>
                    <a:pt x="3098" y="1"/>
                  </a:moveTo>
                  <a:cubicBezTo>
                    <a:pt x="2445" y="1"/>
                    <a:pt x="1791" y="78"/>
                    <a:pt x="1150" y="233"/>
                  </a:cubicBezTo>
                  <a:lnTo>
                    <a:pt x="593" y="365"/>
                  </a:lnTo>
                  <a:lnTo>
                    <a:pt x="1" y="3100"/>
                  </a:lnTo>
                  <a:cubicBezTo>
                    <a:pt x="720" y="3738"/>
                    <a:pt x="1910" y="4159"/>
                    <a:pt x="3258" y="4159"/>
                  </a:cubicBezTo>
                  <a:cubicBezTo>
                    <a:pt x="4433" y="4159"/>
                    <a:pt x="5487" y="3840"/>
                    <a:pt x="6211" y="3338"/>
                  </a:cubicBezTo>
                  <a:lnTo>
                    <a:pt x="5578" y="365"/>
                  </a:lnTo>
                  <a:lnTo>
                    <a:pt x="5086" y="243"/>
                  </a:lnTo>
                  <a:cubicBezTo>
                    <a:pt x="4435" y="82"/>
                    <a:pt x="3767" y="1"/>
                    <a:pt x="3098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801;p32">
              <a:extLst>
                <a:ext uri="{FF2B5EF4-FFF2-40B4-BE49-F238E27FC236}">
                  <a16:creationId xmlns:a16="http://schemas.microsoft.com/office/drawing/2014/main" id="{ABE84726-9AEF-4417-A48E-2639D09A4DA6}"/>
                </a:ext>
              </a:extLst>
            </p:cNvPr>
            <p:cNvSpPr/>
            <p:nvPr/>
          </p:nvSpPr>
          <p:spPr>
            <a:xfrm>
              <a:off x="6385593" y="3088932"/>
              <a:ext cx="489996" cy="1292927"/>
            </a:xfrm>
            <a:custGeom>
              <a:avLst/>
              <a:gdLst/>
              <a:ahLst/>
              <a:cxnLst/>
              <a:rect l="l" t="t" r="r" b="b"/>
              <a:pathLst>
                <a:path w="5376" h="14185" extrusionOk="0">
                  <a:moveTo>
                    <a:pt x="3825" y="1"/>
                  </a:moveTo>
                  <a:lnTo>
                    <a:pt x="2518" y="431"/>
                  </a:lnTo>
                  <a:lnTo>
                    <a:pt x="938" y="943"/>
                  </a:lnTo>
                  <a:lnTo>
                    <a:pt x="669" y="4980"/>
                  </a:lnTo>
                  <a:lnTo>
                    <a:pt x="1" y="14184"/>
                  </a:lnTo>
                  <a:lnTo>
                    <a:pt x="4220" y="14184"/>
                  </a:lnTo>
                  <a:cubicBezTo>
                    <a:pt x="5375" y="12163"/>
                    <a:pt x="5016" y="5234"/>
                    <a:pt x="4838" y="2686"/>
                  </a:cubicBezTo>
                  <a:lnTo>
                    <a:pt x="4838" y="2680"/>
                  </a:lnTo>
                  <a:cubicBezTo>
                    <a:pt x="4798" y="2088"/>
                    <a:pt x="4767" y="1733"/>
                    <a:pt x="4767" y="1733"/>
                  </a:cubicBezTo>
                  <a:cubicBezTo>
                    <a:pt x="3977" y="1277"/>
                    <a:pt x="3825" y="1"/>
                    <a:pt x="3825" y="1"/>
                  </a:cubicBezTo>
                  <a:close/>
                </a:path>
              </a:pathLst>
            </a:custGeom>
            <a:solidFill>
              <a:srgbClr val="0F4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802;p32">
              <a:extLst>
                <a:ext uri="{FF2B5EF4-FFF2-40B4-BE49-F238E27FC236}">
                  <a16:creationId xmlns:a16="http://schemas.microsoft.com/office/drawing/2014/main" id="{23801770-F62B-441F-8DAE-86DBFA6FCF4D}"/>
                </a:ext>
              </a:extLst>
            </p:cNvPr>
            <p:cNvSpPr/>
            <p:nvPr/>
          </p:nvSpPr>
          <p:spPr>
            <a:xfrm>
              <a:off x="7022326" y="3088932"/>
              <a:ext cx="514878" cy="1292927"/>
            </a:xfrm>
            <a:custGeom>
              <a:avLst/>
              <a:gdLst/>
              <a:ahLst/>
              <a:cxnLst/>
              <a:rect l="l" t="t" r="r" b="b"/>
              <a:pathLst>
                <a:path w="5649" h="14185" extrusionOk="0">
                  <a:moveTo>
                    <a:pt x="1824" y="1"/>
                  </a:moveTo>
                  <a:cubicBezTo>
                    <a:pt x="1824" y="1"/>
                    <a:pt x="1672" y="1277"/>
                    <a:pt x="882" y="1733"/>
                  </a:cubicBezTo>
                  <a:cubicBezTo>
                    <a:pt x="882" y="1733"/>
                    <a:pt x="0" y="11692"/>
                    <a:pt x="1429" y="14184"/>
                  </a:cubicBezTo>
                  <a:lnTo>
                    <a:pt x="5648" y="14184"/>
                  </a:lnTo>
                  <a:lnTo>
                    <a:pt x="4980" y="4980"/>
                  </a:lnTo>
                  <a:lnTo>
                    <a:pt x="4706" y="94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0F4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803;p32">
              <a:extLst>
                <a:ext uri="{FF2B5EF4-FFF2-40B4-BE49-F238E27FC236}">
                  <a16:creationId xmlns:a16="http://schemas.microsoft.com/office/drawing/2014/main" id="{E251B08B-6142-4F9B-8CDD-F15B51C5D5BB}"/>
                </a:ext>
              </a:extLst>
            </p:cNvPr>
            <p:cNvSpPr/>
            <p:nvPr/>
          </p:nvSpPr>
          <p:spPr>
            <a:xfrm>
              <a:off x="6803489" y="2853504"/>
              <a:ext cx="287198" cy="298326"/>
            </a:xfrm>
            <a:custGeom>
              <a:avLst/>
              <a:gdLst/>
              <a:ahLst/>
              <a:cxnLst/>
              <a:rect l="l" t="t" r="r" b="b"/>
              <a:pathLst>
                <a:path w="3151" h="3273" extrusionOk="0">
                  <a:moveTo>
                    <a:pt x="973" y="0"/>
                  </a:moveTo>
                  <a:lnTo>
                    <a:pt x="684" y="846"/>
                  </a:lnTo>
                  <a:lnTo>
                    <a:pt x="0" y="2847"/>
                  </a:lnTo>
                  <a:lnTo>
                    <a:pt x="3151" y="3273"/>
                  </a:lnTo>
                  <a:lnTo>
                    <a:pt x="3151" y="3273"/>
                  </a:lnTo>
                  <a:lnTo>
                    <a:pt x="3115" y="2513"/>
                  </a:lnTo>
                  <a:lnTo>
                    <a:pt x="3004" y="279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804;p32">
              <a:extLst>
                <a:ext uri="{FF2B5EF4-FFF2-40B4-BE49-F238E27FC236}">
                  <a16:creationId xmlns:a16="http://schemas.microsoft.com/office/drawing/2014/main" id="{CF2E3F7B-7C31-4063-80D4-20D8D81CB202}"/>
                </a:ext>
              </a:extLst>
            </p:cNvPr>
            <p:cNvSpPr/>
            <p:nvPr/>
          </p:nvSpPr>
          <p:spPr>
            <a:xfrm>
              <a:off x="6703686" y="2190148"/>
              <a:ext cx="681127" cy="722344"/>
            </a:xfrm>
            <a:custGeom>
              <a:avLst/>
              <a:gdLst/>
              <a:ahLst/>
              <a:cxnLst/>
              <a:rect l="l" t="t" r="r" b="b"/>
              <a:pathLst>
                <a:path w="7473" h="7925" extrusionOk="0">
                  <a:moveTo>
                    <a:pt x="3786" y="1"/>
                  </a:moveTo>
                  <a:cubicBezTo>
                    <a:pt x="3366" y="1"/>
                    <a:pt x="2956" y="80"/>
                    <a:pt x="2569" y="232"/>
                  </a:cubicBezTo>
                  <a:cubicBezTo>
                    <a:pt x="1516" y="637"/>
                    <a:pt x="639" y="1554"/>
                    <a:pt x="244" y="2750"/>
                  </a:cubicBezTo>
                  <a:cubicBezTo>
                    <a:pt x="173" y="2952"/>
                    <a:pt x="117" y="3170"/>
                    <a:pt x="77" y="3388"/>
                  </a:cubicBezTo>
                  <a:cubicBezTo>
                    <a:pt x="21" y="3702"/>
                    <a:pt x="1" y="4011"/>
                    <a:pt x="11" y="4315"/>
                  </a:cubicBezTo>
                  <a:cubicBezTo>
                    <a:pt x="57" y="5576"/>
                    <a:pt x="649" y="6701"/>
                    <a:pt x="1581" y="7344"/>
                  </a:cubicBezTo>
                  <a:cubicBezTo>
                    <a:pt x="1652" y="7395"/>
                    <a:pt x="1723" y="7446"/>
                    <a:pt x="1799" y="7486"/>
                  </a:cubicBezTo>
                  <a:cubicBezTo>
                    <a:pt x="1830" y="7501"/>
                    <a:pt x="1860" y="7522"/>
                    <a:pt x="1885" y="7532"/>
                  </a:cubicBezTo>
                  <a:cubicBezTo>
                    <a:pt x="2199" y="7704"/>
                    <a:pt x="2539" y="7820"/>
                    <a:pt x="2904" y="7881"/>
                  </a:cubicBezTo>
                  <a:cubicBezTo>
                    <a:pt x="3080" y="7910"/>
                    <a:pt x="3258" y="7924"/>
                    <a:pt x="3437" y="7924"/>
                  </a:cubicBezTo>
                  <a:cubicBezTo>
                    <a:pt x="3883" y="7924"/>
                    <a:pt x="4329" y="7836"/>
                    <a:pt x="4752" y="7673"/>
                  </a:cubicBezTo>
                  <a:cubicBezTo>
                    <a:pt x="5624" y="7339"/>
                    <a:pt x="6399" y="6696"/>
                    <a:pt x="6890" y="5855"/>
                  </a:cubicBezTo>
                  <a:cubicBezTo>
                    <a:pt x="7042" y="5586"/>
                    <a:pt x="7174" y="5303"/>
                    <a:pt x="7265" y="5004"/>
                  </a:cubicBezTo>
                  <a:cubicBezTo>
                    <a:pt x="7311" y="4852"/>
                    <a:pt x="7351" y="4695"/>
                    <a:pt x="7376" y="4538"/>
                  </a:cubicBezTo>
                  <a:cubicBezTo>
                    <a:pt x="7452" y="4123"/>
                    <a:pt x="7473" y="3707"/>
                    <a:pt x="7437" y="3317"/>
                  </a:cubicBezTo>
                  <a:cubicBezTo>
                    <a:pt x="7432" y="3226"/>
                    <a:pt x="7422" y="3140"/>
                    <a:pt x="7407" y="3054"/>
                  </a:cubicBezTo>
                  <a:cubicBezTo>
                    <a:pt x="7407" y="3054"/>
                    <a:pt x="7407" y="3049"/>
                    <a:pt x="7407" y="3049"/>
                  </a:cubicBezTo>
                  <a:cubicBezTo>
                    <a:pt x="7397" y="2993"/>
                    <a:pt x="7392" y="2942"/>
                    <a:pt x="7382" y="2892"/>
                  </a:cubicBezTo>
                  <a:cubicBezTo>
                    <a:pt x="7376" y="2866"/>
                    <a:pt x="7371" y="2846"/>
                    <a:pt x="7366" y="2826"/>
                  </a:cubicBezTo>
                  <a:cubicBezTo>
                    <a:pt x="7361" y="2811"/>
                    <a:pt x="7361" y="2795"/>
                    <a:pt x="7356" y="2780"/>
                  </a:cubicBezTo>
                  <a:cubicBezTo>
                    <a:pt x="7336" y="2679"/>
                    <a:pt x="7306" y="2583"/>
                    <a:pt x="7280" y="2481"/>
                  </a:cubicBezTo>
                  <a:cubicBezTo>
                    <a:pt x="7270" y="2451"/>
                    <a:pt x="7260" y="2420"/>
                    <a:pt x="7250" y="2390"/>
                  </a:cubicBezTo>
                  <a:cubicBezTo>
                    <a:pt x="6845" y="1190"/>
                    <a:pt x="5847" y="278"/>
                    <a:pt x="4297" y="40"/>
                  </a:cubicBezTo>
                  <a:cubicBezTo>
                    <a:pt x="4125" y="14"/>
                    <a:pt x="3955" y="1"/>
                    <a:pt x="3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805;p32">
              <a:extLst>
                <a:ext uri="{FF2B5EF4-FFF2-40B4-BE49-F238E27FC236}">
                  <a16:creationId xmlns:a16="http://schemas.microsoft.com/office/drawing/2014/main" id="{E7DCE15B-9D90-4C2E-A0F8-32287934F19D}"/>
                </a:ext>
              </a:extLst>
            </p:cNvPr>
            <p:cNvSpPr/>
            <p:nvPr/>
          </p:nvSpPr>
          <p:spPr>
            <a:xfrm>
              <a:off x="6636604" y="2564847"/>
              <a:ext cx="202980" cy="184209"/>
            </a:xfrm>
            <a:custGeom>
              <a:avLst/>
              <a:gdLst/>
              <a:ahLst/>
              <a:cxnLst/>
              <a:rect l="l" t="t" r="r" b="b"/>
              <a:pathLst>
                <a:path w="2227" h="2021" extrusionOk="0">
                  <a:moveTo>
                    <a:pt x="765" y="1"/>
                  </a:moveTo>
                  <a:cubicBezTo>
                    <a:pt x="496" y="1"/>
                    <a:pt x="270" y="226"/>
                    <a:pt x="165" y="700"/>
                  </a:cubicBezTo>
                  <a:cubicBezTo>
                    <a:pt x="1" y="1439"/>
                    <a:pt x="595" y="2021"/>
                    <a:pt x="1186" y="2021"/>
                  </a:cubicBezTo>
                  <a:cubicBezTo>
                    <a:pt x="1309" y="2021"/>
                    <a:pt x="1432" y="1996"/>
                    <a:pt x="1547" y="1942"/>
                  </a:cubicBezTo>
                  <a:cubicBezTo>
                    <a:pt x="2226" y="1627"/>
                    <a:pt x="1522" y="503"/>
                    <a:pt x="1522" y="503"/>
                  </a:cubicBezTo>
                  <a:cubicBezTo>
                    <a:pt x="1271" y="174"/>
                    <a:pt x="1001" y="1"/>
                    <a:pt x="765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806;p32">
              <a:extLst>
                <a:ext uri="{FF2B5EF4-FFF2-40B4-BE49-F238E27FC236}">
                  <a16:creationId xmlns:a16="http://schemas.microsoft.com/office/drawing/2014/main" id="{E669A68F-737B-4B4D-A088-A09FCF5C54ED}"/>
                </a:ext>
              </a:extLst>
            </p:cNvPr>
            <p:cNvSpPr/>
            <p:nvPr/>
          </p:nvSpPr>
          <p:spPr>
            <a:xfrm>
              <a:off x="7190851" y="2649247"/>
              <a:ext cx="203253" cy="180290"/>
            </a:xfrm>
            <a:custGeom>
              <a:avLst/>
              <a:gdLst/>
              <a:ahLst/>
              <a:cxnLst/>
              <a:rect l="l" t="t" r="r" b="b"/>
              <a:pathLst>
                <a:path w="2230" h="1978" extrusionOk="0">
                  <a:moveTo>
                    <a:pt x="1560" y="1"/>
                  </a:moveTo>
                  <a:cubicBezTo>
                    <a:pt x="1335" y="1"/>
                    <a:pt x="1069" y="148"/>
                    <a:pt x="806" y="433"/>
                  </a:cubicBezTo>
                  <a:cubicBezTo>
                    <a:pt x="806" y="433"/>
                    <a:pt x="0" y="1482"/>
                    <a:pt x="643" y="1861"/>
                  </a:cubicBezTo>
                  <a:cubicBezTo>
                    <a:pt x="781" y="1941"/>
                    <a:pt x="933" y="1978"/>
                    <a:pt x="1086" y="1978"/>
                  </a:cubicBezTo>
                  <a:cubicBezTo>
                    <a:pt x="1652" y="1978"/>
                    <a:pt x="2230" y="1471"/>
                    <a:pt x="2138" y="757"/>
                  </a:cubicBezTo>
                  <a:cubicBezTo>
                    <a:pt x="2075" y="246"/>
                    <a:pt x="1851" y="1"/>
                    <a:pt x="1560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807;p32">
              <a:extLst>
                <a:ext uri="{FF2B5EF4-FFF2-40B4-BE49-F238E27FC236}">
                  <a16:creationId xmlns:a16="http://schemas.microsoft.com/office/drawing/2014/main" id="{915807F8-375D-466C-901B-88C3DBCA8A96}"/>
                </a:ext>
              </a:extLst>
            </p:cNvPr>
            <p:cNvSpPr/>
            <p:nvPr/>
          </p:nvSpPr>
          <p:spPr>
            <a:xfrm>
              <a:off x="6735586" y="2391306"/>
              <a:ext cx="552248" cy="582341"/>
            </a:xfrm>
            <a:custGeom>
              <a:avLst/>
              <a:gdLst/>
              <a:ahLst/>
              <a:cxnLst/>
              <a:rect l="l" t="t" r="r" b="b"/>
              <a:pathLst>
                <a:path w="6059" h="6389" extrusionOk="0">
                  <a:moveTo>
                    <a:pt x="872" y="1"/>
                  </a:moveTo>
                  <a:cubicBezTo>
                    <a:pt x="872" y="1"/>
                    <a:pt x="0" y="2680"/>
                    <a:pt x="573" y="4570"/>
                  </a:cubicBezTo>
                  <a:cubicBezTo>
                    <a:pt x="613" y="4712"/>
                    <a:pt x="669" y="4848"/>
                    <a:pt x="725" y="4980"/>
                  </a:cubicBezTo>
                  <a:cubicBezTo>
                    <a:pt x="1074" y="5745"/>
                    <a:pt x="1733" y="6312"/>
                    <a:pt x="2898" y="6383"/>
                  </a:cubicBezTo>
                  <a:cubicBezTo>
                    <a:pt x="2953" y="6387"/>
                    <a:pt x="3007" y="6388"/>
                    <a:pt x="3060" y="6388"/>
                  </a:cubicBezTo>
                  <a:cubicBezTo>
                    <a:pt x="3842" y="6388"/>
                    <a:pt x="4410" y="6044"/>
                    <a:pt x="4823" y="5522"/>
                  </a:cubicBezTo>
                  <a:cubicBezTo>
                    <a:pt x="4858" y="5482"/>
                    <a:pt x="4889" y="5441"/>
                    <a:pt x="4919" y="5401"/>
                  </a:cubicBezTo>
                  <a:cubicBezTo>
                    <a:pt x="6059" y="3795"/>
                    <a:pt x="5887" y="801"/>
                    <a:pt x="5887" y="801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808;p32">
              <a:extLst>
                <a:ext uri="{FF2B5EF4-FFF2-40B4-BE49-F238E27FC236}">
                  <a16:creationId xmlns:a16="http://schemas.microsoft.com/office/drawing/2014/main" id="{EFA78392-A024-4C3B-9EA7-65C0FDC4582D}"/>
                </a:ext>
              </a:extLst>
            </p:cNvPr>
            <p:cNvSpPr/>
            <p:nvPr/>
          </p:nvSpPr>
          <p:spPr>
            <a:xfrm>
              <a:off x="6708334" y="2370980"/>
              <a:ext cx="126600" cy="284562"/>
            </a:xfrm>
            <a:custGeom>
              <a:avLst/>
              <a:gdLst/>
              <a:ahLst/>
              <a:cxnLst/>
              <a:rect l="l" t="t" r="r" b="b"/>
              <a:pathLst>
                <a:path w="1389" h="3122" extrusionOk="0">
                  <a:moveTo>
                    <a:pt x="1348" y="1"/>
                  </a:moveTo>
                  <a:lnTo>
                    <a:pt x="1171" y="224"/>
                  </a:lnTo>
                  <a:lnTo>
                    <a:pt x="740" y="745"/>
                  </a:lnTo>
                  <a:cubicBezTo>
                    <a:pt x="740" y="745"/>
                    <a:pt x="1" y="2296"/>
                    <a:pt x="684" y="3121"/>
                  </a:cubicBezTo>
                  <a:cubicBezTo>
                    <a:pt x="684" y="3121"/>
                    <a:pt x="968" y="2838"/>
                    <a:pt x="1166" y="2078"/>
                  </a:cubicBezTo>
                  <a:cubicBezTo>
                    <a:pt x="1389" y="1222"/>
                    <a:pt x="1348" y="1"/>
                    <a:pt x="1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809;p32">
              <a:extLst>
                <a:ext uri="{FF2B5EF4-FFF2-40B4-BE49-F238E27FC236}">
                  <a16:creationId xmlns:a16="http://schemas.microsoft.com/office/drawing/2014/main" id="{EBA18ADC-EE0B-48FC-A95B-FC05327730AF}"/>
                </a:ext>
              </a:extLst>
            </p:cNvPr>
            <p:cNvSpPr/>
            <p:nvPr/>
          </p:nvSpPr>
          <p:spPr>
            <a:xfrm>
              <a:off x="7236970" y="2445355"/>
              <a:ext cx="94791" cy="286841"/>
            </a:xfrm>
            <a:custGeom>
              <a:avLst/>
              <a:gdLst/>
              <a:ahLst/>
              <a:cxnLst/>
              <a:rect l="l" t="t" r="r" b="b"/>
              <a:pathLst>
                <a:path w="1040" h="3147" extrusionOk="0">
                  <a:moveTo>
                    <a:pt x="239" y="0"/>
                  </a:moveTo>
                  <a:cubicBezTo>
                    <a:pt x="239" y="0"/>
                    <a:pt x="31" y="1160"/>
                    <a:pt x="11" y="2113"/>
                  </a:cubicBezTo>
                  <a:cubicBezTo>
                    <a:pt x="1" y="2771"/>
                    <a:pt x="153" y="3146"/>
                    <a:pt x="153" y="3146"/>
                  </a:cubicBezTo>
                  <a:cubicBezTo>
                    <a:pt x="1039" y="2548"/>
                    <a:pt x="1024" y="760"/>
                    <a:pt x="1024" y="760"/>
                  </a:cubicBezTo>
                  <a:lnTo>
                    <a:pt x="563" y="264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810;p32">
              <a:extLst>
                <a:ext uri="{FF2B5EF4-FFF2-40B4-BE49-F238E27FC236}">
                  <a16:creationId xmlns:a16="http://schemas.microsoft.com/office/drawing/2014/main" id="{396CC5AC-FDB4-4DD0-8145-372A5DED3813}"/>
                </a:ext>
              </a:extLst>
            </p:cNvPr>
            <p:cNvSpPr/>
            <p:nvPr/>
          </p:nvSpPr>
          <p:spPr>
            <a:xfrm>
              <a:off x="6806223" y="2301801"/>
              <a:ext cx="530099" cy="291307"/>
            </a:xfrm>
            <a:custGeom>
              <a:avLst/>
              <a:gdLst/>
              <a:ahLst/>
              <a:cxnLst/>
              <a:rect l="l" t="t" r="r" b="b"/>
              <a:pathLst>
                <a:path w="5816" h="3196" extrusionOk="0">
                  <a:moveTo>
                    <a:pt x="1242" y="0"/>
                  </a:moveTo>
                  <a:lnTo>
                    <a:pt x="137" y="593"/>
                  </a:lnTo>
                  <a:cubicBezTo>
                    <a:pt x="137" y="593"/>
                    <a:pt x="1" y="1981"/>
                    <a:pt x="2792" y="2558"/>
                  </a:cubicBezTo>
                  <a:lnTo>
                    <a:pt x="2569" y="1844"/>
                  </a:lnTo>
                  <a:lnTo>
                    <a:pt x="2569" y="1844"/>
                  </a:lnTo>
                  <a:cubicBezTo>
                    <a:pt x="2569" y="1844"/>
                    <a:pt x="3166" y="3195"/>
                    <a:pt x="5592" y="3195"/>
                  </a:cubicBezTo>
                  <a:cubicBezTo>
                    <a:pt x="5665" y="3195"/>
                    <a:pt x="5740" y="3194"/>
                    <a:pt x="5816" y="3191"/>
                  </a:cubicBezTo>
                  <a:lnTo>
                    <a:pt x="5152" y="623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811;p32">
              <a:extLst>
                <a:ext uri="{FF2B5EF4-FFF2-40B4-BE49-F238E27FC236}">
                  <a16:creationId xmlns:a16="http://schemas.microsoft.com/office/drawing/2014/main" id="{334CF8C1-8BE5-475D-A225-86264CCB2879}"/>
                </a:ext>
              </a:extLst>
            </p:cNvPr>
            <p:cNvSpPr/>
            <p:nvPr/>
          </p:nvSpPr>
          <p:spPr>
            <a:xfrm>
              <a:off x="6454407" y="4525292"/>
              <a:ext cx="1013988" cy="205082"/>
            </a:xfrm>
            <a:custGeom>
              <a:avLst/>
              <a:gdLst/>
              <a:ahLst/>
              <a:cxnLst/>
              <a:rect l="l" t="t" r="r" b="b"/>
              <a:pathLst>
                <a:path w="11125" h="2250" extrusionOk="0">
                  <a:moveTo>
                    <a:pt x="168" y="1"/>
                  </a:moveTo>
                  <a:lnTo>
                    <a:pt x="1" y="2250"/>
                  </a:lnTo>
                  <a:lnTo>
                    <a:pt x="11125" y="2250"/>
                  </a:lnTo>
                  <a:lnTo>
                    <a:pt x="109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812;p32">
              <a:extLst>
                <a:ext uri="{FF2B5EF4-FFF2-40B4-BE49-F238E27FC236}">
                  <a16:creationId xmlns:a16="http://schemas.microsoft.com/office/drawing/2014/main" id="{E6E98247-FCA7-4927-950D-85CA5996310E}"/>
                </a:ext>
              </a:extLst>
            </p:cNvPr>
            <p:cNvSpPr/>
            <p:nvPr/>
          </p:nvSpPr>
          <p:spPr>
            <a:xfrm>
              <a:off x="7358374" y="2559378"/>
              <a:ext cx="1096657" cy="945108"/>
            </a:xfrm>
            <a:custGeom>
              <a:avLst/>
              <a:gdLst/>
              <a:ahLst/>
              <a:cxnLst/>
              <a:rect l="l" t="t" r="r" b="b"/>
              <a:pathLst>
                <a:path w="12032" h="10369" extrusionOk="0">
                  <a:moveTo>
                    <a:pt x="2103" y="1"/>
                  </a:moveTo>
                  <a:cubicBezTo>
                    <a:pt x="2103" y="1"/>
                    <a:pt x="1" y="3040"/>
                    <a:pt x="36" y="4934"/>
                  </a:cubicBezTo>
                  <a:cubicBezTo>
                    <a:pt x="72" y="6834"/>
                    <a:pt x="1080" y="9848"/>
                    <a:pt x="5897" y="10309"/>
                  </a:cubicBezTo>
                  <a:cubicBezTo>
                    <a:pt x="6326" y="10350"/>
                    <a:pt x="6728" y="10369"/>
                    <a:pt x="7103" y="10369"/>
                  </a:cubicBezTo>
                  <a:cubicBezTo>
                    <a:pt x="10947" y="10369"/>
                    <a:pt x="12031" y="8358"/>
                    <a:pt x="11454" y="6738"/>
                  </a:cubicBezTo>
                  <a:cubicBezTo>
                    <a:pt x="10821" y="4965"/>
                    <a:pt x="7903" y="5243"/>
                    <a:pt x="8460" y="679"/>
                  </a:cubicBezTo>
                  <a:lnTo>
                    <a:pt x="21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813;p32">
              <a:extLst>
                <a:ext uri="{FF2B5EF4-FFF2-40B4-BE49-F238E27FC236}">
                  <a16:creationId xmlns:a16="http://schemas.microsoft.com/office/drawing/2014/main" id="{272F0799-E632-4803-A52A-85A5264FD4A1}"/>
                </a:ext>
              </a:extLst>
            </p:cNvPr>
            <p:cNvSpPr/>
            <p:nvPr/>
          </p:nvSpPr>
          <p:spPr>
            <a:xfrm>
              <a:off x="7313622" y="2223872"/>
              <a:ext cx="1062477" cy="844937"/>
            </a:xfrm>
            <a:custGeom>
              <a:avLst/>
              <a:gdLst/>
              <a:ahLst/>
              <a:cxnLst/>
              <a:rect l="l" t="t" r="r" b="b"/>
              <a:pathLst>
                <a:path w="11657" h="9270" extrusionOk="0">
                  <a:moveTo>
                    <a:pt x="4933" y="0"/>
                  </a:moveTo>
                  <a:cubicBezTo>
                    <a:pt x="1806" y="0"/>
                    <a:pt x="1" y="4077"/>
                    <a:pt x="1872" y="4077"/>
                  </a:cubicBezTo>
                  <a:cubicBezTo>
                    <a:pt x="1997" y="4077"/>
                    <a:pt x="2138" y="4059"/>
                    <a:pt x="2295" y="4021"/>
                  </a:cubicBezTo>
                  <a:lnTo>
                    <a:pt x="4474" y="8286"/>
                  </a:lnTo>
                  <a:cubicBezTo>
                    <a:pt x="4474" y="8286"/>
                    <a:pt x="3910" y="9270"/>
                    <a:pt x="5154" y="9270"/>
                  </a:cubicBezTo>
                  <a:cubicBezTo>
                    <a:pt x="5296" y="9270"/>
                    <a:pt x="5461" y="9257"/>
                    <a:pt x="5654" y="9228"/>
                  </a:cubicBezTo>
                  <a:cubicBezTo>
                    <a:pt x="7538" y="8945"/>
                    <a:pt x="11657" y="2435"/>
                    <a:pt x="6434" y="308"/>
                  </a:cubicBezTo>
                  <a:cubicBezTo>
                    <a:pt x="5909" y="94"/>
                    <a:pt x="5406" y="0"/>
                    <a:pt x="4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814;p32">
              <a:extLst>
                <a:ext uri="{FF2B5EF4-FFF2-40B4-BE49-F238E27FC236}">
                  <a16:creationId xmlns:a16="http://schemas.microsoft.com/office/drawing/2014/main" id="{4C156A3A-EB84-44D8-A591-96F8EC04D7AC}"/>
                </a:ext>
              </a:extLst>
            </p:cNvPr>
            <p:cNvSpPr/>
            <p:nvPr/>
          </p:nvSpPr>
          <p:spPr>
            <a:xfrm>
              <a:off x="7572654" y="2795809"/>
              <a:ext cx="327393" cy="272440"/>
            </a:xfrm>
            <a:custGeom>
              <a:avLst/>
              <a:gdLst/>
              <a:ahLst/>
              <a:cxnLst/>
              <a:rect l="l" t="t" r="r" b="b"/>
              <a:pathLst>
                <a:path w="3592" h="2989" extrusionOk="0">
                  <a:moveTo>
                    <a:pt x="3592" y="0"/>
                  </a:moveTo>
                  <a:lnTo>
                    <a:pt x="436" y="628"/>
                  </a:lnTo>
                  <a:lnTo>
                    <a:pt x="0" y="2989"/>
                  </a:lnTo>
                  <a:lnTo>
                    <a:pt x="0" y="2989"/>
                  </a:lnTo>
                  <a:lnTo>
                    <a:pt x="2812" y="2953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rgbClr val="EE9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815;p32">
              <a:extLst>
                <a:ext uri="{FF2B5EF4-FFF2-40B4-BE49-F238E27FC236}">
                  <a16:creationId xmlns:a16="http://schemas.microsoft.com/office/drawing/2014/main" id="{C82442F1-1357-4C70-8434-81CBF18B6F4F}"/>
                </a:ext>
              </a:extLst>
            </p:cNvPr>
            <p:cNvSpPr/>
            <p:nvPr/>
          </p:nvSpPr>
          <p:spPr>
            <a:xfrm>
              <a:off x="6447480" y="3401561"/>
              <a:ext cx="363942" cy="185212"/>
            </a:xfrm>
            <a:custGeom>
              <a:avLst/>
              <a:gdLst/>
              <a:ahLst/>
              <a:cxnLst/>
              <a:rect l="l" t="t" r="r" b="b"/>
              <a:pathLst>
                <a:path w="3993" h="2032" extrusionOk="0">
                  <a:moveTo>
                    <a:pt x="487" y="0"/>
                  </a:moveTo>
                  <a:lnTo>
                    <a:pt x="487" y="0"/>
                  </a:lnTo>
                  <a:cubicBezTo>
                    <a:pt x="1" y="841"/>
                    <a:pt x="1145" y="1880"/>
                    <a:pt x="2847" y="2031"/>
                  </a:cubicBezTo>
                  <a:lnTo>
                    <a:pt x="3597" y="1560"/>
                  </a:lnTo>
                  <a:cubicBezTo>
                    <a:pt x="3597" y="1560"/>
                    <a:pt x="3992" y="968"/>
                    <a:pt x="3243" y="375"/>
                  </a:cubicBezTo>
                  <a:cubicBezTo>
                    <a:pt x="2931" y="127"/>
                    <a:pt x="2713" y="54"/>
                    <a:pt x="2565" y="54"/>
                  </a:cubicBezTo>
                  <a:cubicBezTo>
                    <a:pt x="2356" y="54"/>
                    <a:pt x="2285" y="198"/>
                    <a:pt x="2285" y="198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816;p32">
              <a:extLst>
                <a:ext uri="{FF2B5EF4-FFF2-40B4-BE49-F238E27FC236}">
                  <a16:creationId xmlns:a16="http://schemas.microsoft.com/office/drawing/2014/main" id="{30CE6F36-FA5D-43BC-9867-4F3E4A5C4B56}"/>
                </a:ext>
              </a:extLst>
            </p:cNvPr>
            <p:cNvSpPr/>
            <p:nvPr/>
          </p:nvSpPr>
          <p:spPr>
            <a:xfrm>
              <a:off x="6616917" y="3291548"/>
              <a:ext cx="126145" cy="165524"/>
            </a:xfrm>
            <a:custGeom>
              <a:avLst/>
              <a:gdLst/>
              <a:ahLst/>
              <a:cxnLst/>
              <a:rect l="l" t="t" r="r" b="b"/>
              <a:pathLst>
                <a:path w="1384" h="1816" extrusionOk="0">
                  <a:moveTo>
                    <a:pt x="449" y="1"/>
                  </a:moveTo>
                  <a:cubicBezTo>
                    <a:pt x="442" y="1"/>
                    <a:pt x="434" y="1"/>
                    <a:pt x="426" y="2"/>
                  </a:cubicBezTo>
                  <a:cubicBezTo>
                    <a:pt x="1" y="42"/>
                    <a:pt x="305" y="1511"/>
                    <a:pt x="305" y="1511"/>
                  </a:cubicBezTo>
                  <a:lnTo>
                    <a:pt x="816" y="1815"/>
                  </a:lnTo>
                  <a:lnTo>
                    <a:pt x="1384" y="1582"/>
                  </a:lnTo>
                  <a:cubicBezTo>
                    <a:pt x="593" y="911"/>
                    <a:pt x="842" y="1"/>
                    <a:pt x="449" y="1"/>
                  </a:cubicBez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817;p32">
              <a:extLst>
                <a:ext uri="{FF2B5EF4-FFF2-40B4-BE49-F238E27FC236}">
                  <a16:creationId xmlns:a16="http://schemas.microsoft.com/office/drawing/2014/main" id="{3688C1BD-6737-4942-B736-D32AD652D6E0}"/>
                </a:ext>
              </a:extLst>
            </p:cNvPr>
            <p:cNvSpPr/>
            <p:nvPr/>
          </p:nvSpPr>
          <p:spPr>
            <a:xfrm>
              <a:off x="6405918" y="3246978"/>
              <a:ext cx="310349" cy="309446"/>
            </a:xfrm>
            <a:custGeom>
              <a:avLst/>
              <a:gdLst/>
              <a:ahLst/>
              <a:cxnLst/>
              <a:rect l="l" t="t" r="r" b="b"/>
              <a:pathLst>
                <a:path w="3405" h="3395" extrusionOk="0">
                  <a:moveTo>
                    <a:pt x="299" y="0"/>
                  </a:moveTo>
                  <a:cubicBezTo>
                    <a:pt x="230" y="0"/>
                    <a:pt x="160" y="27"/>
                    <a:pt x="107" y="80"/>
                  </a:cubicBezTo>
                  <a:cubicBezTo>
                    <a:pt x="1" y="182"/>
                    <a:pt x="1" y="354"/>
                    <a:pt x="102" y="460"/>
                  </a:cubicBezTo>
                  <a:lnTo>
                    <a:pt x="2913" y="3312"/>
                  </a:lnTo>
                  <a:cubicBezTo>
                    <a:pt x="2968" y="3367"/>
                    <a:pt x="3038" y="3394"/>
                    <a:pt x="3108" y="3394"/>
                  </a:cubicBezTo>
                  <a:cubicBezTo>
                    <a:pt x="3175" y="3394"/>
                    <a:pt x="3241" y="3369"/>
                    <a:pt x="3293" y="3317"/>
                  </a:cubicBezTo>
                  <a:cubicBezTo>
                    <a:pt x="3400" y="3211"/>
                    <a:pt x="3405" y="3039"/>
                    <a:pt x="3298" y="2932"/>
                  </a:cubicBezTo>
                  <a:lnTo>
                    <a:pt x="487" y="80"/>
                  </a:lnTo>
                  <a:cubicBezTo>
                    <a:pt x="436" y="27"/>
                    <a:pt x="368" y="0"/>
                    <a:pt x="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818;p32">
              <a:extLst>
                <a:ext uri="{FF2B5EF4-FFF2-40B4-BE49-F238E27FC236}">
                  <a16:creationId xmlns:a16="http://schemas.microsoft.com/office/drawing/2014/main" id="{E96FAE20-6CD6-41BF-9244-0BDEF1D56A5A}"/>
                </a:ext>
              </a:extLst>
            </p:cNvPr>
            <p:cNvSpPr/>
            <p:nvPr/>
          </p:nvSpPr>
          <p:spPr>
            <a:xfrm>
              <a:off x="7966031" y="4393769"/>
              <a:ext cx="154764" cy="191227"/>
            </a:xfrm>
            <a:custGeom>
              <a:avLst/>
              <a:gdLst/>
              <a:ahLst/>
              <a:cxnLst/>
              <a:rect l="l" t="t" r="r" b="b"/>
              <a:pathLst>
                <a:path w="1698" h="2098" extrusionOk="0">
                  <a:moveTo>
                    <a:pt x="355" y="0"/>
                  </a:moveTo>
                  <a:lnTo>
                    <a:pt x="0" y="274"/>
                  </a:lnTo>
                  <a:lnTo>
                    <a:pt x="664" y="2097"/>
                  </a:lnTo>
                  <a:lnTo>
                    <a:pt x="1606" y="1727"/>
                  </a:lnTo>
                  <a:lnTo>
                    <a:pt x="1697" y="233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819;p32">
              <a:extLst>
                <a:ext uri="{FF2B5EF4-FFF2-40B4-BE49-F238E27FC236}">
                  <a16:creationId xmlns:a16="http://schemas.microsoft.com/office/drawing/2014/main" id="{22FF68F1-A0B0-4F29-B369-1518BB02186F}"/>
                </a:ext>
              </a:extLst>
            </p:cNvPr>
            <p:cNvSpPr/>
            <p:nvPr/>
          </p:nvSpPr>
          <p:spPr>
            <a:xfrm>
              <a:off x="6621109" y="3115729"/>
              <a:ext cx="993298" cy="1154383"/>
            </a:xfrm>
            <a:custGeom>
              <a:avLst/>
              <a:gdLst/>
              <a:ahLst/>
              <a:cxnLst/>
              <a:rect l="l" t="t" r="r" b="b"/>
              <a:pathLst>
                <a:path w="10898" h="12665" extrusionOk="0">
                  <a:moveTo>
                    <a:pt x="9974" y="1"/>
                  </a:moveTo>
                  <a:cubicBezTo>
                    <a:pt x="6428" y="56"/>
                    <a:pt x="5846" y="7862"/>
                    <a:pt x="5846" y="7862"/>
                  </a:cubicBezTo>
                  <a:cubicBezTo>
                    <a:pt x="5846" y="7862"/>
                    <a:pt x="4380" y="5152"/>
                    <a:pt x="3016" y="5152"/>
                  </a:cubicBezTo>
                  <a:cubicBezTo>
                    <a:pt x="2980" y="5152"/>
                    <a:pt x="2944" y="5153"/>
                    <a:pt x="2908" y="5157"/>
                  </a:cubicBezTo>
                  <a:lnTo>
                    <a:pt x="1018" y="6317"/>
                  </a:lnTo>
                  <a:cubicBezTo>
                    <a:pt x="1018" y="6317"/>
                    <a:pt x="0" y="9873"/>
                    <a:pt x="5496" y="12153"/>
                  </a:cubicBezTo>
                  <a:cubicBezTo>
                    <a:pt x="6361" y="12513"/>
                    <a:pt x="7082" y="12664"/>
                    <a:pt x="7683" y="12664"/>
                  </a:cubicBezTo>
                  <a:cubicBezTo>
                    <a:pt x="10898" y="12664"/>
                    <a:pt x="10678" y="8328"/>
                    <a:pt x="10678" y="8328"/>
                  </a:cubicBezTo>
                  <a:lnTo>
                    <a:pt x="9974" y="1"/>
                  </a:lnTo>
                  <a:close/>
                </a:path>
              </a:pathLst>
            </a:custGeom>
            <a:solidFill>
              <a:srgbClr val="EFD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820;p32">
              <a:extLst>
                <a:ext uri="{FF2B5EF4-FFF2-40B4-BE49-F238E27FC236}">
                  <a16:creationId xmlns:a16="http://schemas.microsoft.com/office/drawing/2014/main" id="{02C31DF8-BA6A-4D67-85EA-AE417F22B604}"/>
                </a:ext>
              </a:extLst>
            </p:cNvPr>
            <p:cNvSpPr/>
            <p:nvPr/>
          </p:nvSpPr>
          <p:spPr>
            <a:xfrm>
              <a:off x="6940569" y="3115729"/>
              <a:ext cx="1344115" cy="1251364"/>
            </a:xfrm>
            <a:custGeom>
              <a:avLst/>
              <a:gdLst/>
              <a:ahLst/>
              <a:cxnLst/>
              <a:rect l="l" t="t" r="r" b="b"/>
              <a:pathLst>
                <a:path w="14747" h="13729" extrusionOk="0">
                  <a:moveTo>
                    <a:pt x="9306" y="1"/>
                  </a:moveTo>
                  <a:cubicBezTo>
                    <a:pt x="9290" y="1"/>
                    <a:pt x="9281" y="1"/>
                    <a:pt x="9281" y="1"/>
                  </a:cubicBezTo>
                  <a:lnTo>
                    <a:pt x="6469" y="1"/>
                  </a:lnTo>
                  <a:cubicBezTo>
                    <a:pt x="6469" y="1"/>
                    <a:pt x="5294" y="1470"/>
                    <a:pt x="3531" y="3319"/>
                  </a:cubicBezTo>
                  <a:cubicBezTo>
                    <a:pt x="1" y="7016"/>
                    <a:pt x="2564" y="8815"/>
                    <a:pt x="2564" y="8815"/>
                  </a:cubicBezTo>
                  <a:lnTo>
                    <a:pt x="2858" y="13728"/>
                  </a:lnTo>
                  <a:lnTo>
                    <a:pt x="10917" y="13728"/>
                  </a:lnTo>
                  <a:cubicBezTo>
                    <a:pt x="10917" y="13728"/>
                    <a:pt x="14747" y="3633"/>
                    <a:pt x="13095" y="902"/>
                  </a:cubicBezTo>
                  <a:cubicBezTo>
                    <a:pt x="12567" y="23"/>
                    <a:pt x="9611" y="1"/>
                    <a:pt x="930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821;p32">
              <a:extLst>
                <a:ext uri="{FF2B5EF4-FFF2-40B4-BE49-F238E27FC236}">
                  <a16:creationId xmlns:a16="http://schemas.microsoft.com/office/drawing/2014/main" id="{3100C65C-98B4-42BC-91C0-3E0BD2FDA577}"/>
                </a:ext>
              </a:extLst>
            </p:cNvPr>
            <p:cNvSpPr/>
            <p:nvPr/>
          </p:nvSpPr>
          <p:spPr>
            <a:xfrm>
              <a:off x="7964209" y="3197942"/>
              <a:ext cx="722598" cy="1354087"/>
            </a:xfrm>
            <a:custGeom>
              <a:avLst/>
              <a:gdLst/>
              <a:ahLst/>
              <a:cxnLst/>
              <a:rect l="l" t="t" r="r" b="b"/>
              <a:pathLst>
                <a:path w="7928" h="14856" extrusionOk="0">
                  <a:moveTo>
                    <a:pt x="1864" y="0"/>
                  </a:moveTo>
                  <a:lnTo>
                    <a:pt x="735" y="6150"/>
                  </a:lnTo>
                  <a:lnTo>
                    <a:pt x="2862" y="8313"/>
                  </a:lnTo>
                  <a:cubicBezTo>
                    <a:pt x="2052" y="8586"/>
                    <a:pt x="2629" y="9164"/>
                    <a:pt x="2629" y="9164"/>
                  </a:cubicBezTo>
                  <a:cubicBezTo>
                    <a:pt x="0" y="10825"/>
                    <a:pt x="193" y="13262"/>
                    <a:pt x="193" y="13262"/>
                  </a:cubicBezTo>
                  <a:lnTo>
                    <a:pt x="1626" y="14847"/>
                  </a:lnTo>
                  <a:cubicBezTo>
                    <a:pt x="1665" y="14853"/>
                    <a:pt x="1707" y="14856"/>
                    <a:pt x="1753" y="14856"/>
                  </a:cubicBezTo>
                  <a:cubicBezTo>
                    <a:pt x="2982" y="14856"/>
                    <a:pt x="6634" y="12904"/>
                    <a:pt x="7269" y="9554"/>
                  </a:cubicBezTo>
                  <a:cubicBezTo>
                    <a:pt x="7928" y="6074"/>
                    <a:pt x="1864" y="0"/>
                    <a:pt x="18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822;p32">
              <a:extLst>
                <a:ext uri="{FF2B5EF4-FFF2-40B4-BE49-F238E27FC236}">
                  <a16:creationId xmlns:a16="http://schemas.microsoft.com/office/drawing/2014/main" id="{98DE101E-0632-4A2F-8F2E-9966A3942519}"/>
                </a:ext>
              </a:extLst>
            </p:cNvPr>
            <p:cNvSpPr/>
            <p:nvPr/>
          </p:nvSpPr>
          <p:spPr>
            <a:xfrm>
              <a:off x="7399936" y="3036341"/>
              <a:ext cx="510685" cy="150120"/>
            </a:xfrm>
            <a:custGeom>
              <a:avLst/>
              <a:gdLst/>
              <a:ahLst/>
              <a:cxnLst/>
              <a:rect l="l" t="t" r="r" b="b"/>
              <a:pathLst>
                <a:path w="5603" h="1647" extrusionOk="0">
                  <a:moveTo>
                    <a:pt x="3744" y="1"/>
                  </a:moveTo>
                  <a:cubicBezTo>
                    <a:pt x="3238" y="1"/>
                    <a:pt x="2653" y="38"/>
                    <a:pt x="2027" y="71"/>
                  </a:cubicBezTo>
                  <a:cubicBezTo>
                    <a:pt x="1" y="173"/>
                    <a:pt x="1318" y="1647"/>
                    <a:pt x="1318" y="1647"/>
                  </a:cubicBezTo>
                  <a:lnTo>
                    <a:pt x="5477" y="1044"/>
                  </a:lnTo>
                  <a:cubicBezTo>
                    <a:pt x="5603" y="190"/>
                    <a:pt x="4875" y="1"/>
                    <a:pt x="374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823;p32">
              <a:extLst>
                <a:ext uri="{FF2B5EF4-FFF2-40B4-BE49-F238E27FC236}">
                  <a16:creationId xmlns:a16="http://schemas.microsoft.com/office/drawing/2014/main" id="{22CE95E1-51C1-443B-9448-8683108ACA31}"/>
                </a:ext>
              </a:extLst>
            </p:cNvPr>
            <p:cNvSpPr/>
            <p:nvPr/>
          </p:nvSpPr>
          <p:spPr>
            <a:xfrm>
              <a:off x="7055502" y="4366972"/>
              <a:ext cx="1052360" cy="362949"/>
            </a:xfrm>
            <a:custGeom>
              <a:avLst/>
              <a:gdLst/>
              <a:ahLst/>
              <a:cxnLst/>
              <a:rect l="l" t="t" r="r" b="b"/>
              <a:pathLst>
                <a:path w="11546" h="3982" extrusionOk="0">
                  <a:moveTo>
                    <a:pt x="1597" y="0"/>
                  </a:moveTo>
                  <a:cubicBezTo>
                    <a:pt x="168" y="2579"/>
                    <a:pt x="1" y="3982"/>
                    <a:pt x="1" y="3982"/>
                  </a:cubicBezTo>
                  <a:lnTo>
                    <a:pt x="11545" y="3982"/>
                  </a:lnTo>
                  <a:cubicBezTo>
                    <a:pt x="11545" y="3982"/>
                    <a:pt x="10639" y="1550"/>
                    <a:pt x="9656" y="0"/>
                  </a:cubicBezTo>
                  <a:close/>
                </a:path>
              </a:pathLst>
            </a:custGeom>
            <a:solidFill>
              <a:srgbClr val="463C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824;p32">
              <a:extLst>
                <a:ext uri="{FF2B5EF4-FFF2-40B4-BE49-F238E27FC236}">
                  <a16:creationId xmlns:a16="http://schemas.microsoft.com/office/drawing/2014/main" id="{2C6A006B-9A9C-4CD8-BB36-DA5C72A8095B}"/>
                </a:ext>
              </a:extLst>
            </p:cNvPr>
            <p:cNvSpPr/>
            <p:nvPr/>
          </p:nvSpPr>
          <p:spPr>
            <a:xfrm>
              <a:off x="7916176" y="4465318"/>
              <a:ext cx="77656" cy="38829"/>
            </a:xfrm>
            <a:custGeom>
              <a:avLst/>
              <a:gdLst/>
              <a:ahLst/>
              <a:cxnLst/>
              <a:rect l="l" t="t" r="r" b="b"/>
              <a:pathLst>
                <a:path w="852" h="426" fill="none" extrusionOk="0">
                  <a:moveTo>
                    <a:pt x="0" y="426"/>
                  </a:moveTo>
                  <a:lnTo>
                    <a:pt x="851" y="0"/>
                  </a:lnTo>
                </a:path>
              </a:pathLst>
            </a:custGeom>
            <a:noFill/>
            <a:ln w="1025" cap="flat" cmpd="sng">
              <a:solidFill>
                <a:srgbClr val="E07F86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825;p32">
              <a:extLst>
                <a:ext uri="{FF2B5EF4-FFF2-40B4-BE49-F238E27FC236}">
                  <a16:creationId xmlns:a16="http://schemas.microsoft.com/office/drawing/2014/main" id="{6F2D45F9-BF8A-4DD7-98BA-63753E5F6653}"/>
                </a:ext>
              </a:extLst>
            </p:cNvPr>
            <p:cNvSpPr/>
            <p:nvPr/>
          </p:nvSpPr>
          <p:spPr>
            <a:xfrm>
              <a:off x="7871333" y="4411633"/>
              <a:ext cx="150663" cy="94976"/>
            </a:xfrm>
            <a:custGeom>
              <a:avLst/>
              <a:gdLst/>
              <a:ahLst/>
              <a:cxnLst/>
              <a:rect l="l" t="t" r="r" b="b"/>
              <a:pathLst>
                <a:path w="1653" h="1042" extrusionOk="0">
                  <a:moveTo>
                    <a:pt x="1287" y="0"/>
                  </a:moveTo>
                  <a:cubicBezTo>
                    <a:pt x="1245" y="0"/>
                    <a:pt x="1202" y="9"/>
                    <a:pt x="1161" y="27"/>
                  </a:cubicBezTo>
                  <a:lnTo>
                    <a:pt x="239" y="427"/>
                  </a:lnTo>
                  <a:cubicBezTo>
                    <a:pt x="77" y="498"/>
                    <a:pt x="1" y="685"/>
                    <a:pt x="72" y="848"/>
                  </a:cubicBezTo>
                  <a:cubicBezTo>
                    <a:pt x="125" y="968"/>
                    <a:pt x="242" y="1041"/>
                    <a:pt x="366" y="1041"/>
                  </a:cubicBezTo>
                  <a:cubicBezTo>
                    <a:pt x="408" y="1041"/>
                    <a:pt x="451" y="1033"/>
                    <a:pt x="492" y="1015"/>
                  </a:cubicBezTo>
                  <a:lnTo>
                    <a:pt x="1414" y="615"/>
                  </a:lnTo>
                  <a:cubicBezTo>
                    <a:pt x="1576" y="544"/>
                    <a:pt x="1652" y="356"/>
                    <a:pt x="1581" y="194"/>
                  </a:cubicBezTo>
                  <a:cubicBezTo>
                    <a:pt x="1528" y="73"/>
                    <a:pt x="1411" y="0"/>
                    <a:pt x="1287" y="0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826;p32">
              <a:extLst>
                <a:ext uri="{FF2B5EF4-FFF2-40B4-BE49-F238E27FC236}">
                  <a16:creationId xmlns:a16="http://schemas.microsoft.com/office/drawing/2014/main" id="{CEC448C6-0D09-4884-98F7-EFE78F830189}"/>
                </a:ext>
              </a:extLst>
            </p:cNvPr>
            <p:cNvSpPr/>
            <p:nvPr/>
          </p:nvSpPr>
          <p:spPr>
            <a:xfrm>
              <a:off x="7934131" y="4513169"/>
              <a:ext cx="136353" cy="83491"/>
            </a:xfrm>
            <a:custGeom>
              <a:avLst/>
              <a:gdLst/>
              <a:ahLst/>
              <a:cxnLst/>
              <a:rect l="l" t="t" r="r" b="b"/>
              <a:pathLst>
                <a:path w="1496" h="916" extrusionOk="0">
                  <a:moveTo>
                    <a:pt x="1145" y="1"/>
                  </a:moveTo>
                  <a:cubicBezTo>
                    <a:pt x="1111" y="1"/>
                    <a:pt x="1078" y="6"/>
                    <a:pt x="1044" y="17"/>
                  </a:cubicBezTo>
                  <a:lnTo>
                    <a:pt x="254" y="291"/>
                  </a:lnTo>
                  <a:cubicBezTo>
                    <a:pt x="87" y="347"/>
                    <a:pt x="1" y="529"/>
                    <a:pt x="56" y="696"/>
                  </a:cubicBezTo>
                  <a:cubicBezTo>
                    <a:pt x="101" y="830"/>
                    <a:pt x="227" y="915"/>
                    <a:pt x="364" y="915"/>
                  </a:cubicBezTo>
                  <a:cubicBezTo>
                    <a:pt x="398" y="915"/>
                    <a:pt x="432" y="910"/>
                    <a:pt x="467" y="899"/>
                  </a:cubicBezTo>
                  <a:lnTo>
                    <a:pt x="1252" y="630"/>
                  </a:lnTo>
                  <a:cubicBezTo>
                    <a:pt x="1292" y="615"/>
                    <a:pt x="1328" y="595"/>
                    <a:pt x="1358" y="564"/>
                  </a:cubicBezTo>
                  <a:cubicBezTo>
                    <a:pt x="1455" y="483"/>
                    <a:pt x="1495" y="347"/>
                    <a:pt x="1455" y="220"/>
                  </a:cubicBezTo>
                  <a:cubicBezTo>
                    <a:pt x="1406" y="86"/>
                    <a:pt x="1279" y="1"/>
                    <a:pt x="1145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827;p32">
              <a:extLst>
                <a:ext uri="{FF2B5EF4-FFF2-40B4-BE49-F238E27FC236}">
                  <a16:creationId xmlns:a16="http://schemas.microsoft.com/office/drawing/2014/main" id="{C129B040-C9BD-452A-8B50-956C2924615E}"/>
                </a:ext>
              </a:extLst>
            </p:cNvPr>
            <p:cNvSpPr/>
            <p:nvPr/>
          </p:nvSpPr>
          <p:spPr>
            <a:xfrm>
              <a:off x="7978974" y="4568312"/>
              <a:ext cx="95155" cy="55873"/>
            </a:xfrm>
            <a:custGeom>
              <a:avLst/>
              <a:gdLst/>
              <a:ahLst/>
              <a:cxnLst/>
              <a:rect l="l" t="t" r="r" b="b"/>
              <a:pathLst>
                <a:path w="1044" h="613" extrusionOk="0">
                  <a:moveTo>
                    <a:pt x="792" y="1"/>
                  </a:moveTo>
                  <a:cubicBezTo>
                    <a:pt x="771" y="1"/>
                    <a:pt x="750" y="4"/>
                    <a:pt x="730" y="10"/>
                  </a:cubicBezTo>
                  <a:lnTo>
                    <a:pt x="182" y="182"/>
                  </a:lnTo>
                  <a:cubicBezTo>
                    <a:pt x="66" y="218"/>
                    <a:pt x="0" y="339"/>
                    <a:pt x="36" y="456"/>
                  </a:cubicBezTo>
                  <a:cubicBezTo>
                    <a:pt x="65" y="551"/>
                    <a:pt x="154" y="612"/>
                    <a:pt x="250" y="612"/>
                  </a:cubicBezTo>
                  <a:cubicBezTo>
                    <a:pt x="271" y="612"/>
                    <a:pt x="293" y="609"/>
                    <a:pt x="314" y="603"/>
                  </a:cubicBezTo>
                  <a:lnTo>
                    <a:pt x="861" y="436"/>
                  </a:lnTo>
                  <a:cubicBezTo>
                    <a:pt x="978" y="400"/>
                    <a:pt x="1044" y="273"/>
                    <a:pt x="1008" y="157"/>
                  </a:cubicBezTo>
                  <a:cubicBezTo>
                    <a:pt x="979" y="65"/>
                    <a:pt x="888" y="1"/>
                    <a:pt x="792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28;p32">
              <a:extLst>
                <a:ext uri="{FF2B5EF4-FFF2-40B4-BE49-F238E27FC236}">
                  <a16:creationId xmlns:a16="http://schemas.microsoft.com/office/drawing/2014/main" id="{DB89B6E2-777F-49BC-B8DF-11F9BD03BD6E}"/>
                </a:ext>
              </a:extLst>
            </p:cNvPr>
            <p:cNvSpPr/>
            <p:nvPr/>
          </p:nvSpPr>
          <p:spPr>
            <a:xfrm>
              <a:off x="7899952" y="4457935"/>
              <a:ext cx="148749" cy="99715"/>
            </a:xfrm>
            <a:custGeom>
              <a:avLst/>
              <a:gdLst/>
              <a:ahLst/>
              <a:cxnLst/>
              <a:rect l="l" t="t" r="r" b="b"/>
              <a:pathLst>
                <a:path w="1632" h="1094" extrusionOk="0">
                  <a:moveTo>
                    <a:pt x="1268" y="1"/>
                  </a:moveTo>
                  <a:cubicBezTo>
                    <a:pt x="1220" y="1"/>
                    <a:pt x="1171" y="12"/>
                    <a:pt x="1125" y="36"/>
                  </a:cubicBezTo>
                  <a:lnTo>
                    <a:pt x="224" y="486"/>
                  </a:lnTo>
                  <a:cubicBezTo>
                    <a:pt x="67" y="562"/>
                    <a:pt x="1" y="755"/>
                    <a:pt x="82" y="917"/>
                  </a:cubicBezTo>
                  <a:cubicBezTo>
                    <a:pt x="136" y="1028"/>
                    <a:pt x="248" y="1094"/>
                    <a:pt x="366" y="1094"/>
                  </a:cubicBezTo>
                  <a:cubicBezTo>
                    <a:pt x="415" y="1094"/>
                    <a:pt x="465" y="1083"/>
                    <a:pt x="513" y="1059"/>
                  </a:cubicBezTo>
                  <a:lnTo>
                    <a:pt x="1409" y="613"/>
                  </a:lnTo>
                  <a:cubicBezTo>
                    <a:pt x="1571" y="532"/>
                    <a:pt x="1632" y="340"/>
                    <a:pt x="1556" y="183"/>
                  </a:cubicBezTo>
                  <a:cubicBezTo>
                    <a:pt x="1499" y="68"/>
                    <a:pt x="1385" y="1"/>
                    <a:pt x="1268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29;p32">
              <a:extLst>
                <a:ext uri="{FF2B5EF4-FFF2-40B4-BE49-F238E27FC236}">
                  <a16:creationId xmlns:a16="http://schemas.microsoft.com/office/drawing/2014/main" id="{15FFB060-9244-4497-94D7-D4AA12D1A84E}"/>
                </a:ext>
              </a:extLst>
            </p:cNvPr>
            <p:cNvSpPr/>
            <p:nvPr/>
          </p:nvSpPr>
          <p:spPr>
            <a:xfrm>
              <a:off x="6644624" y="3514034"/>
              <a:ext cx="241534" cy="177555"/>
            </a:xfrm>
            <a:custGeom>
              <a:avLst/>
              <a:gdLst/>
              <a:ahLst/>
              <a:cxnLst/>
              <a:rect l="l" t="t" r="r" b="b"/>
              <a:pathLst>
                <a:path w="2650" h="1948" extrusionOk="0">
                  <a:moveTo>
                    <a:pt x="1913" y="0"/>
                  </a:moveTo>
                  <a:cubicBezTo>
                    <a:pt x="1561" y="0"/>
                    <a:pt x="1234" y="440"/>
                    <a:pt x="933" y="625"/>
                  </a:cubicBezTo>
                  <a:cubicBezTo>
                    <a:pt x="431" y="939"/>
                    <a:pt x="1" y="1319"/>
                    <a:pt x="760" y="1947"/>
                  </a:cubicBezTo>
                  <a:lnTo>
                    <a:pt x="2650" y="787"/>
                  </a:lnTo>
                  <a:cubicBezTo>
                    <a:pt x="2393" y="195"/>
                    <a:pt x="2147" y="0"/>
                    <a:pt x="1913" y="0"/>
                  </a:cubicBezTo>
                  <a:close/>
                </a:path>
              </a:pathLst>
            </a:custGeom>
            <a:solidFill>
              <a:srgbClr val="EFD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30;p32">
              <a:extLst>
                <a:ext uri="{FF2B5EF4-FFF2-40B4-BE49-F238E27FC236}">
                  <a16:creationId xmlns:a16="http://schemas.microsoft.com/office/drawing/2014/main" id="{A7F2B1DD-F990-4BCE-9FD9-18F71D33C609}"/>
                </a:ext>
              </a:extLst>
            </p:cNvPr>
            <p:cNvSpPr/>
            <p:nvPr/>
          </p:nvSpPr>
          <p:spPr>
            <a:xfrm>
              <a:off x="6457597" y="3396912"/>
              <a:ext cx="213462" cy="146018"/>
            </a:xfrm>
            <a:custGeom>
              <a:avLst/>
              <a:gdLst/>
              <a:ahLst/>
              <a:cxnLst/>
              <a:rect l="l" t="t" r="r" b="b"/>
              <a:pathLst>
                <a:path w="2342" h="1602" extrusionOk="0">
                  <a:moveTo>
                    <a:pt x="295" y="1"/>
                  </a:moveTo>
                  <a:cubicBezTo>
                    <a:pt x="133" y="1"/>
                    <a:pt x="1" y="127"/>
                    <a:pt x="1" y="289"/>
                  </a:cubicBezTo>
                  <a:cubicBezTo>
                    <a:pt x="1" y="446"/>
                    <a:pt x="133" y="578"/>
                    <a:pt x="295" y="578"/>
                  </a:cubicBezTo>
                  <a:lnTo>
                    <a:pt x="771" y="578"/>
                  </a:lnTo>
                  <a:cubicBezTo>
                    <a:pt x="614" y="578"/>
                    <a:pt x="482" y="710"/>
                    <a:pt x="482" y="867"/>
                  </a:cubicBezTo>
                  <a:cubicBezTo>
                    <a:pt x="482" y="1024"/>
                    <a:pt x="614" y="1155"/>
                    <a:pt x="771" y="1155"/>
                  </a:cubicBezTo>
                  <a:lnTo>
                    <a:pt x="1207" y="1155"/>
                  </a:lnTo>
                  <a:cubicBezTo>
                    <a:pt x="1131" y="1196"/>
                    <a:pt x="1075" y="1272"/>
                    <a:pt x="1075" y="1368"/>
                  </a:cubicBezTo>
                  <a:cubicBezTo>
                    <a:pt x="1075" y="1495"/>
                    <a:pt x="1181" y="1601"/>
                    <a:pt x="1313" y="1601"/>
                  </a:cubicBezTo>
                  <a:lnTo>
                    <a:pt x="2103" y="1601"/>
                  </a:lnTo>
                  <a:cubicBezTo>
                    <a:pt x="2235" y="1601"/>
                    <a:pt x="2341" y="1495"/>
                    <a:pt x="2341" y="1368"/>
                  </a:cubicBezTo>
                  <a:cubicBezTo>
                    <a:pt x="2341" y="1237"/>
                    <a:pt x="2235" y="1130"/>
                    <a:pt x="2103" y="1130"/>
                  </a:cubicBezTo>
                  <a:lnTo>
                    <a:pt x="1860" y="1130"/>
                  </a:lnTo>
                  <a:cubicBezTo>
                    <a:pt x="1961" y="1085"/>
                    <a:pt x="2032" y="983"/>
                    <a:pt x="2032" y="867"/>
                  </a:cubicBezTo>
                  <a:cubicBezTo>
                    <a:pt x="2032" y="710"/>
                    <a:pt x="1901" y="578"/>
                    <a:pt x="1744" y="578"/>
                  </a:cubicBezTo>
                  <a:lnTo>
                    <a:pt x="1262" y="578"/>
                  </a:lnTo>
                  <a:cubicBezTo>
                    <a:pt x="1424" y="578"/>
                    <a:pt x="1551" y="446"/>
                    <a:pt x="1551" y="289"/>
                  </a:cubicBezTo>
                  <a:cubicBezTo>
                    <a:pt x="1551" y="127"/>
                    <a:pt x="1424" y="1"/>
                    <a:pt x="1262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31;p32">
              <a:extLst>
                <a:ext uri="{FF2B5EF4-FFF2-40B4-BE49-F238E27FC236}">
                  <a16:creationId xmlns:a16="http://schemas.microsoft.com/office/drawing/2014/main" id="{031B4137-434D-4E1A-B424-C0E0E8706584}"/>
                </a:ext>
              </a:extLst>
            </p:cNvPr>
            <p:cNvSpPr/>
            <p:nvPr/>
          </p:nvSpPr>
          <p:spPr>
            <a:xfrm>
              <a:off x="6607255" y="3542836"/>
              <a:ext cx="79934" cy="32357"/>
            </a:xfrm>
            <a:custGeom>
              <a:avLst/>
              <a:gdLst/>
              <a:ahLst/>
              <a:cxnLst/>
              <a:rect l="l" t="t" r="r" b="b"/>
              <a:pathLst>
                <a:path w="877" h="355" extrusionOk="0">
                  <a:moveTo>
                    <a:pt x="178" y="0"/>
                  </a:moveTo>
                  <a:cubicBezTo>
                    <a:pt x="81" y="0"/>
                    <a:pt x="0" y="81"/>
                    <a:pt x="0" y="178"/>
                  </a:cubicBezTo>
                  <a:cubicBezTo>
                    <a:pt x="0" y="274"/>
                    <a:pt x="81" y="355"/>
                    <a:pt x="178" y="355"/>
                  </a:cubicBezTo>
                  <a:lnTo>
                    <a:pt x="699" y="355"/>
                  </a:lnTo>
                  <a:cubicBezTo>
                    <a:pt x="796" y="355"/>
                    <a:pt x="877" y="274"/>
                    <a:pt x="877" y="178"/>
                  </a:cubicBezTo>
                  <a:cubicBezTo>
                    <a:pt x="877" y="81"/>
                    <a:pt x="796" y="0"/>
                    <a:pt x="699" y="0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32;p32">
              <a:extLst>
                <a:ext uri="{FF2B5EF4-FFF2-40B4-BE49-F238E27FC236}">
                  <a16:creationId xmlns:a16="http://schemas.microsoft.com/office/drawing/2014/main" id="{8F31BB39-5EBB-4B14-8B32-D342DD27E207}"/>
                </a:ext>
              </a:extLst>
            </p:cNvPr>
            <p:cNvSpPr/>
            <p:nvPr/>
          </p:nvSpPr>
          <p:spPr>
            <a:xfrm>
              <a:off x="7432747" y="2454561"/>
              <a:ext cx="456272" cy="541325"/>
            </a:xfrm>
            <a:custGeom>
              <a:avLst/>
              <a:gdLst/>
              <a:ahLst/>
              <a:cxnLst/>
              <a:rect l="l" t="t" r="r" b="b"/>
              <a:pathLst>
                <a:path w="5006" h="5939" extrusionOk="0">
                  <a:moveTo>
                    <a:pt x="1226" y="1"/>
                  </a:moveTo>
                  <a:cubicBezTo>
                    <a:pt x="1090" y="295"/>
                    <a:pt x="968" y="578"/>
                    <a:pt x="862" y="852"/>
                  </a:cubicBezTo>
                  <a:cubicBezTo>
                    <a:pt x="887" y="948"/>
                    <a:pt x="1059" y="1115"/>
                    <a:pt x="1024" y="1328"/>
                  </a:cubicBezTo>
                  <a:cubicBezTo>
                    <a:pt x="902" y="2062"/>
                    <a:pt x="401" y="2574"/>
                    <a:pt x="239" y="3091"/>
                  </a:cubicBezTo>
                  <a:cubicBezTo>
                    <a:pt x="234" y="3101"/>
                    <a:pt x="234" y="3111"/>
                    <a:pt x="234" y="3116"/>
                  </a:cubicBezTo>
                  <a:cubicBezTo>
                    <a:pt x="1" y="4909"/>
                    <a:pt x="730" y="5699"/>
                    <a:pt x="1616" y="5887"/>
                  </a:cubicBezTo>
                  <a:cubicBezTo>
                    <a:pt x="1780" y="5922"/>
                    <a:pt x="1946" y="5939"/>
                    <a:pt x="2111" y="5939"/>
                  </a:cubicBezTo>
                  <a:cubicBezTo>
                    <a:pt x="3010" y="5939"/>
                    <a:pt x="3898" y="5425"/>
                    <a:pt x="4403" y="4372"/>
                  </a:cubicBezTo>
                  <a:cubicBezTo>
                    <a:pt x="5005" y="3121"/>
                    <a:pt x="4980" y="1140"/>
                    <a:pt x="4980" y="1140"/>
                  </a:cubicBezTo>
                  <a:lnTo>
                    <a:pt x="1226" y="1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33;p32">
              <a:extLst>
                <a:ext uri="{FF2B5EF4-FFF2-40B4-BE49-F238E27FC236}">
                  <a16:creationId xmlns:a16="http://schemas.microsoft.com/office/drawing/2014/main" id="{F13E7683-38C9-4231-B86F-1462AC0EF543}"/>
                </a:ext>
              </a:extLst>
            </p:cNvPr>
            <p:cNvSpPr/>
            <p:nvPr/>
          </p:nvSpPr>
          <p:spPr>
            <a:xfrm>
              <a:off x="7712560" y="2510889"/>
              <a:ext cx="294216" cy="303886"/>
            </a:xfrm>
            <a:custGeom>
              <a:avLst/>
              <a:gdLst/>
              <a:ahLst/>
              <a:cxnLst/>
              <a:rect l="l" t="t" r="r" b="b"/>
              <a:pathLst>
                <a:path w="3228" h="3334" extrusionOk="0">
                  <a:moveTo>
                    <a:pt x="1368" y="1"/>
                  </a:moveTo>
                  <a:lnTo>
                    <a:pt x="1054" y="350"/>
                  </a:lnTo>
                  <a:cubicBezTo>
                    <a:pt x="0" y="2837"/>
                    <a:pt x="1444" y="3334"/>
                    <a:pt x="1444" y="3334"/>
                  </a:cubicBezTo>
                  <a:lnTo>
                    <a:pt x="2386" y="1738"/>
                  </a:lnTo>
                  <a:lnTo>
                    <a:pt x="3227" y="143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34;p32">
              <a:extLst>
                <a:ext uri="{FF2B5EF4-FFF2-40B4-BE49-F238E27FC236}">
                  <a16:creationId xmlns:a16="http://schemas.microsoft.com/office/drawing/2014/main" id="{A72C281E-3A9C-48CB-A2B6-2A651B62B13B}"/>
                </a:ext>
              </a:extLst>
            </p:cNvPr>
            <p:cNvSpPr/>
            <p:nvPr/>
          </p:nvSpPr>
          <p:spPr>
            <a:xfrm>
              <a:off x="7813183" y="2669208"/>
              <a:ext cx="187576" cy="173454"/>
            </a:xfrm>
            <a:custGeom>
              <a:avLst/>
              <a:gdLst/>
              <a:ahLst/>
              <a:cxnLst/>
              <a:rect l="l" t="t" r="r" b="b"/>
              <a:pathLst>
                <a:path w="2058" h="1903" extrusionOk="0">
                  <a:moveTo>
                    <a:pt x="1277" y="1"/>
                  </a:moveTo>
                  <a:cubicBezTo>
                    <a:pt x="1049" y="1"/>
                    <a:pt x="796" y="180"/>
                    <a:pt x="573" y="518"/>
                  </a:cubicBezTo>
                  <a:cubicBezTo>
                    <a:pt x="573" y="518"/>
                    <a:pt x="1" y="1607"/>
                    <a:pt x="649" y="1850"/>
                  </a:cubicBezTo>
                  <a:cubicBezTo>
                    <a:pt x="742" y="1886"/>
                    <a:pt x="838" y="1902"/>
                    <a:pt x="933" y="1902"/>
                  </a:cubicBezTo>
                  <a:cubicBezTo>
                    <a:pt x="1504" y="1902"/>
                    <a:pt x="2058" y="1308"/>
                    <a:pt x="1850" y="609"/>
                  </a:cubicBezTo>
                  <a:cubicBezTo>
                    <a:pt x="1725" y="196"/>
                    <a:pt x="1514" y="1"/>
                    <a:pt x="1277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35;p32">
              <a:extLst>
                <a:ext uri="{FF2B5EF4-FFF2-40B4-BE49-F238E27FC236}">
                  <a16:creationId xmlns:a16="http://schemas.microsoft.com/office/drawing/2014/main" id="{43F1B484-37C8-4433-9802-323D81D25A62}"/>
                </a:ext>
              </a:extLst>
            </p:cNvPr>
            <p:cNvSpPr/>
            <p:nvPr/>
          </p:nvSpPr>
          <p:spPr>
            <a:xfrm>
              <a:off x="7441042" y="2371436"/>
              <a:ext cx="532469" cy="224041"/>
            </a:xfrm>
            <a:custGeom>
              <a:avLst/>
              <a:gdLst/>
              <a:ahLst/>
              <a:cxnLst/>
              <a:rect l="l" t="t" r="r" b="b"/>
              <a:pathLst>
                <a:path w="5842" h="2458" extrusionOk="0">
                  <a:moveTo>
                    <a:pt x="1135" y="1"/>
                  </a:moveTo>
                  <a:lnTo>
                    <a:pt x="1" y="1252"/>
                  </a:lnTo>
                  <a:lnTo>
                    <a:pt x="502" y="2453"/>
                  </a:lnTo>
                  <a:cubicBezTo>
                    <a:pt x="527" y="2456"/>
                    <a:pt x="553" y="2457"/>
                    <a:pt x="580" y="2457"/>
                  </a:cubicBezTo>
                  <a:cubicBezTo>
                    <a:pt x="1325" y="2457"/>
                    <a:pt x="2548" y="1328"/>
                    <a:pt x="2549" y="1328"/>
                  </a:cubicBezTo>
                  <a:lnTo>
                    <a:pt x="2549" y="1328"/>
                  </a:lnTo>
                  <a:cubicBezTo>
                    <a:pt x="2549" y="1328"/>
                    <a:pt x="2360" y="2177"/>
                    <a:pt x="3074" y="2177"/>
                  </a:cubicBezTo>
                  <a:cubicBezTo>
                    <a:pt x="3295" y="2177"/>
                    <a:pt x="3604" y="2095"/>
                    <a:pt x="4033" y="1880"/>
                  </a:cubicBezTo>
                  <a:cubicBezTo>
                    <a:pt x="5841" y="979"/>
                    <a:pt x="3764" y="594"/>
                    <a:pt x="3764" y="594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36;p32">
              <a:extLst>
                <a:ext uri="{FF2B5EF4-FFF2-40B4-BE49-F238E27FC236}">
                  <a16:creationId xmlns:a16="http://schemas.microsoft.com/office/drawing/2014/main" id="{EEC10026-8C62-4FA4-A4DE-4DFCC6ED3658}"/>
                </a:ext>
              </a:extLst>
            </p:cNvPr>
            <p:cNvSpPr/>
            <p:nvPr/>
          </p:nvSpPr>
          <p:spPr>
            <a:xfrm>
              <a:off x="7396746" y="2590367"/>
              <a:ext cx="168163" cy="182842"/>
            </a:xfrm>
            <a:custGeom>
              <a:avLst/>
              <a:gdLst/>
              <a:ahLst/>
              <a:cxnLst/>
              <a:rect l="l" t="t" r="r" b="b"/>
              <a:pathLst>
                <a:path w="1845" h="2006" extrusionOk="0">
                  <a:moveTo>
                    <a:pt x="1383" y="0"/>
                  </a:moveTo>
                  <a:cubicBezTo>
                    <a:pt x="1186" y="527"/>
                    <a:pt x="178" y="1170"/>
                    <a:pt x="51" y="1530"/>
                  </a:cubicBezTo>
                  <a:cubicBezTo>
                    <a:pt x="46" y="1535"/>
                    <a:pt x="46" y="1545"/>
                    <a:pt x="46" y="1555"/>
                  </a:cubicBezTo>
                  <a:cubicBezTo>
                    <a:pt x="0" y="1737"/>
                    <a:pt x="294" y="1849"/>
                    <a:pt x="588" y="1920"/>
                  </a:cubicBezTo>
                  <a:lnTo>
                    <a:pt x="598" y="1920"/>
                  </a:lnTo>
                  <a:cubicBezTo>
                    <a:pt x="872" y="1981"/>
                    <a:pt x="1140" y="2006"/>
                    <a:pt x="1140" y="2006"/>
                  </a:cubicBezTo>
                  <a:lnTo>
                    <a:pt x="1844" y="871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Arrow: Pentagon 131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1B6E577-DAB9-4035-95FC-20F7B073E98E}"/>
              </a:ext>
            </a:extLst>
          </p:cNvPr>
          <p:cNvSpPr/>
          <p:nvPr/>
        </p:nvSpPr>
        <p:spPr>
          <a:xfrm>
            <a:off x="7128089" y="1834491"/>
            <a:ext cx="1086656" cy="299974"/>
          </a:xfrm>
          <a:prstGeom prst="homePlate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5BBC4EC8-B172-4C38-B65E-21F063D29A33}"/>
              </a:ext>
            </a:extLst>
          </p:cNvPr>
          <p:cNvGrpSpPr/>
          <p:nvPr/>
        </p:nvGrpSpPr>
        <p:grpSpPr>
          <a:xfrm>
            <a:off x="309850" y="1665214"/>
            <a:ext cx="1209920" cy="338554"/>
            <a:chOff x="687153" y="764392"/>
            <a:chExt cx="1209920" cy="338554"/>
          </a:xfrm>
        </p:grpSpPr>
        <p:sp>
          <p:nvSpPr>
            <p:cNvPr id="134" name="Arrow: Pentagon 133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B444A2C6-B39F-4472-90E5-2ACEE7238E16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35" name="TextBox 134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1973FA42-46F0-477F-B4D4-723BCCDEF185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5ABFB2C6-5B9D-74F2-2279-4AB84B159FEB}"/>
              </a:ext>
            </a:extLst>
          </p:cNvPr>
          <p:cNvSpPr/>
          <p:nvPr/>
        </p:nvSpPr>
        <p:spPr>
          <a:xfrm>
            <a:off x="8039459" y="-155777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939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0"/>
          <p:cNvSpPr txBox="1">
            <a:spLocks noGrp="1"/>
          </p:cNvSpPr>
          <p:nvPr>
            <p:ph type="title"/>
          </p:nvPr>
        </p:nvSpPr>
        <p:spPr>
          <a:xfrm>
            <a:off x="2234165" y="439383"/>
            <a:ext cx="447385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Dampak</a:t>
            </a:r>
            <a:r>
              <a:rPr lang="en-ID" dirty="0"/>
              <a:t> </a:t>
            </a:r>
            <a:r>
              <a:rPr lang="en-ID" dirty="0" err="1"/>
              <a:t>Berita</a:t>
            </a:r>
            <a:r>
              <a:rPr lang="en-ID" dirty="0"/>
              <a:t> </a:t>
            </a:r>
            <a:r>
              <a:rPr lang="en-ID" i="1" dirty="0"/>
              <a:t>Hoax:</a:t>
            </a:r>
            <a:endParaRPr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E305E4-6A9F-4476-93D5-341774A23583}"/>
              </a:ext>
            </a:extLst>
          </p:cNvPr>
          <p:cNvGrpSpPr/>
          <p:nvPr/>
        </p:nvGrpSpPr>
        <p:grpSpPr>
          <a:xfrm>
            <a:off x="506018" y="1150808"/>
            <a:ext cx="8163350" cy="3312373"/>
            <a:chOff x="521450" y="1239123"/>
            <a:chExt cx="8163350" cy="3312373"/>
          </a:xfrm>
        </p:grpSpPr>
        <p:grpSp>
          <p:nvGrpSpPr>
            <p:cNvPr id="645" name="Google Shape;645;p20"/>
            <p:cNvGrpSpPr/>
            <p:nvPr/>
          </p:nvGrpSpPr>
          <p:grpSpPr>
            <a:xfrm>
              <a:off x="521450" y="3454723"/>
              <a:ext cx="1980300" cy="829023"/>
              <a:chOff x="521450" y="3633625"/>
              <a:chExt cx="1980300" cy="829023"/>
            </a:xfrm>
          </p:grpSpPr>
          <p:sp>
            <p:nvSpPr>
              <p:cNvPr id="646" name="Google Shape;646;p20"/>
              <p:cNvSpPr txBox="1"/>
              <p:nvPr/>
            </p:nvSpPr>
            <p:spPr>
              <a:xfrm>
                <a:off x="521474" y="36336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47" name="Google Shape;647;p20"/>
              <p:cNvSpPr txBox="1"/>
              <p:nvPr/>
            </p:nvSpPr>
            <p:spPr>
              <a:xfrm>
                <a:off x="521450" y="3911248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Menurunkan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reputasi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pihak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dirugikan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48" name="Google Shape;648;p20"/>
            <p:cNvGrpSpPr/>
            <p:nvPr/>
          </p:nvGrpSpPr>
          <p:grpSpPr>
            <a:xfrm>
              <a:off x="521450" y="2346926"/>
              <a:ext cx="1980300" cy="830244"/>
              <a:chOff x="521450" y="2525828"/>
              <a:chExt cx="1980300" cy="830244"/>
            </a:xfrm>
          </p:grpSpPr>
          <p:sp>
            <p:nvSpPr>
              <p:cNvPr id="649" name="Google Shape;649;p20"/>
              <p:cNvSpPr txBox="1"/>
              <p:nvPr/>
            </p:nvSpPr>
            <p:spPr>
              <a:xfrm>
                <a:off x="521474" y="2525828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0" name="Google Shape;650;p20"/>
              <p:cNvSpPr txBox="1"/>
              <p:nvPr/>
            </p:nvSpPr>
            <p:spPr>
              <a:xfrm>
                <a:off x="521450" y="2804671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Memicu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perpecahan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pertikaian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1" name="Google Shape;651;p20"/>
            <p:cNvGrpSpPr/>
            <p:nvPr/>
          </p:nvGrpSpPr>
          <p:grpSpPr>
            <a:xfrm>
              <a:off x="521450" y="1239123"/>
              <a:ext cx="1980300" cy="830243"/>
              <a:chOff x="521450" y="1418025"/>
              <a:chExt cx="1980300" cy="830243"/>
            </a:xfrm>
          </p:grpSpPr>
          <p:sp>
            <p:nvSpPr>
              <p:cNvPr id="652" name="Google Shape;652;p20"/>
              <p:cNvSpPr txBox="1"/>
              <p:nvPr/>
            </p:nvSpPr>
            <p:spPr>
              <a:xfrm>
                <a:off x="521474" y="14180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3" name="Google Shape;653;p20"/>
              <p:cNvSpPr txBox="1"/>
              <p:nvPr/>
            </p:nvSpPr>
            <p:spPr>
              <a:xfrm>
                <a:off x="521450" y="1696868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Menyita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waktu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,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tenaga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, dan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kuota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4" name="Google Shape;654;p20"/>
            <p:cNvGrpSpPr/>
            <p:nvPr/>
          </p:nvGrpSpPr>
          <p:grpSpPr>
            <a:xfrm>
              <a:off x="6747062" y="3454723"/>
              <a:ext cx="1937738" cy="829023"/>
              <a:chOff x="6747062" y="3633625"/>
              <a:chExt cx="1937738" cy="829023"/>
            </a:xfrm>
          </p:grpSpPr>
          <p:sp>
            <p:nvSpPr>
              <p:cNvPr id="655" name="Google Shape;655;p20"/>
              <p:cNvSpPr txBox="1"/>
              <p:nvPr/>
            </p:nvSpPr>
            <p:spPr>
              <a:xfrm>
                <a:off x="7683100" y="36336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6.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6" name="Google Shape;656;p20"/>
              <p:cNvSpPr txBox="1"/>
              <p:nvPr/>
            </p:nvSpPr>
            <p:spPr>
              <a:xfrm>
                <a:off x="6747062" y="3911248"/>
                <a:ext cx="1937587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Adanya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ancaman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pidana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bagi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pelakunya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7" name="Google Shape;657;p20"/>
            <p:cNvGrpSpPr/>
            <p:nvPr/>
          </p:nvGrpSpPr>
          <p:grpSpPr>
            <a:xfrm>
              <a:off x="6416272" y="2346926"/>
              <a:ext cx="2268527" cy="830243"/>
              <a:chOff x="6416272" y="2525828"/>
              <a:chExt cx="2268527" cy="830243"/>
            </a:xfrm>
          </p:grpSpPr>
          <p:sp>
            <p:nvSpPr>
              <p:cNvPr id="658" name="Google Shape;658;p20"/>
              <p:cNvSpPr txBox="1"/>
              <p:nvPr/>
            </p:nvSpPr>
            <p:spPr>
              <a:xfrm>
                <a:off x="7683099" y="2525828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9" name="Google Shape;659;p20"/>
              <p:cNvSpPr txBox="1"/>
              <p:nvPr/>
            </p:nvSpPr>
            <p:spPr>
              <a:xfrm>
                <a:off x="6416272" y="2804671"/>
                <a:ext cx="2268378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Menjadikan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lagi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bisa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dipercaya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(</a:t>
                </a:r>
                <a:r>
                  <a:rPr lang="en-ID" sz="1200" i="1" dirty="0">
                    <a:latin typeface="Roboto"/>
                    <a:ea typeface="Roboto"/>
                    <a:cs typeface="Roboto"/>
                    <a:sym typeface="Roboto"/>
                  </a:rPr>
                  <a:t>post-truth era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).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60" name="Google Shape;660;p20"/>
            <p:cNvGrpSpPr/>
            <p:nvPr/>
          </p:nvGrpSpPr>
          <p:grpSpPr>
            <a:xfrm>
              <a:off x="6164986" y="1239123"/>
              <a:ext cx="2519813" cy="830243"/>
              <a:chOff x="6164986" y="1418025"/>
              <a:chExt cx="2519813" cy="830243"/>
            </a:xfrm>
          </p:grpSpPr>
          <p:sp>
            <p:nvSpPr>
              <p:cNvPr id="661" name="Google Shape;661;p20"/>
              <p:cNvSpPr txBox="1"/>
              <p:nvPr/>
            </p:nvSpPr>
            <p:spPr>
              <a:xfrm>
                <a:off x="7683099" y="14180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62" name="Google Shape;662;p20"/>
              <p:cNvSpPr txBox="1"/>
              <p:nvPr/>
            </p:nvSpPr>
            <p:spPr>
              <a:xfrm>
                <a:off x="6164986" y="1696868"/>
                <a:ext cx="25196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Memberikan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informasi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yang salah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kepada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pembuat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kebijaksanaan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63" name="Google Shape;663;p20"/>
            <p:cNvGrpSpPr/>
            <p:nvPr/>
          </p:nvGrpSpPr>
          <p:grpSpPr>
            <a:xfrm>
              <a:off x="2957763" y="1396960"/>
              <a:ext cx="3228486" cy="3154536"/>
              <a:chOff x="2957763" y="1575862"/>
              <a:chExt cx="3228486" cy="3154536"/>
            </a:xfrm>
          </p:grpSpPr>
          <p:sp>
            <p:nvSpPr>
              <p:cNvPr id="664" name="Google Shape;664;p20"/>
              <p:cNvSpPr/>
              <p:nvPr/>
            </p:nvSpPr>
            <p:spPr>
              <a:xfrm>
                <a:off x="2957763" y="1575862"/>
                <a:ext cx="3228486" cy="3137672"/>
              </a:xfrm>
              <a:custGeom>
                <a:avLst/>
                <a:gdLst/>
                <a:ahLst/>
                <a:cxnLst/>
                <a:rect l="l" t="t" r="r" b="b"/>
                <a:pathLst>
                  <a:path w="35977" h="34965" extrusionOk="0">
                    <a:moveTo>
                      <a:pt x="8719" y="1"/>
                    </a:moveTo>
                    <a:cubicBezTo>
                      <a:pt x="8395" y="1"/>
                      <a:pt x="8071" y="25"/>
                      <a:pt x="7751" y="73"/>
                    </a:cubicBezTo>
                    <a:cubicBezTo>
                      <a:pt x="6034" y="331"/>
                      <a:pt x="4443" y="1289"/>
                      <a:pt x="3451" y="2661"/>
                    </a:cubicBezTo>
                    <a:cubicBezTo>
                      <a:pt x="2726" y="3664"/>
                      <a:pt x="2326" y="4865"/>
                      <a:pt x="2189" y="6081"/>
                    </a:cubicBezTo>
                    <a:cubicBezTo>
                      <a:pt x="1875" y="8958"/>
                      <a:pt x="3000" y="11774"/>
                      <a:pt x="3825" y="14555"/>
                    </a:cubicBezTo>
                    <a:cubicBezTo>
                      <a:pt x="4656" y="17336"/>
                      <a:pt x="5163" y="20472"/>
                      <a:pt x="3719" y="23015"/>
                    </a:cubicBezTo>
                    <a:cubicBezTo>
                      <a:pt x="2878" y="24499"/>
                      <a:pt x="1450" y="25629"/>
                      <a:pt x="715" y="27163"/>
                    </a:cubicBezTo>
                    <a:cubicBezTo>
                      <a:pt x="1" y="28648"/>
                      <a:pt x="31" y="30441"/>
                      <a:pt x="796" y="31900"/>
                    </a:cubicBezTo>
                    <a:cubicBezTo>
                      <a:pt x="1556" y="33364"/>
                      <a:pt x="3035" y="34463"/>
                      <a:pt x="4702" y="34807"/>
                    </a:cubicBezTo>
                    <a:lnTo>
                      <a:pt x="30369" y="34964"/>
                    </a:lnTo>
                    <a:cubicBezTo>
                      <a:pt x="32770" y="33642"/>
                      <a:pt x="34579" y="31368"/>
                      <a:pt x="35278" y="28795"/>
                    </a:cubicBezTo>
                    <a:cubicBezTo>
                      <a:pt x="35977" y="26226"/>
                      <a:pt x="35551" y="23395"/>
                      <a:pt x="34128" y="21115"/>
                    </a:cubicBezTo>
                    <a:cubicBezTo>
                      <a:pt x="33530" y="20158"/>
                      <a:pt x="32755" y="19281"/>
                      <a:pt x="32375" y="18223"/>
                    </a:cubicBezTo>
                    <a:cubicBezTo>
                      <a:pt x="31671" y="16267"/>
                      <a:pt x="32426" y="14150"/>
                      <a:pt x="32932" y="12144"/>
                    </a:cubicBezTo>
                    <a:cubicBezTo>
                      <a:pt x="33439" y="10133"/>
                      <a:pt x="33586" y="7727"/>
                      <a:pt x="32031" y="6298"/>
                    </a:cubicBezTo>
                    <a:cubicBezTo>
                      <a:pt x="31045" y="5392"/>
                      <a:pt x="29665" y="5144"/>
                      <a:pt x="28262" y="5144"/>
                    </a:cubicBezTo>
                    <a:cubicBezTo>
                      <a:pt x="27690" y="5144"/>
                      <a:pt x="27114" y="5185"/>
                      <a:pt x="26560" y="5240"/>
                    </a:cubicBezTo>
                    <a:cubicBezTo>
                      <a:pt x="24940" y="5400"/>
                      <a:pt x="23320" y="5613"/>
                      <a:pt x="21694" y="5613"/>
                    </a:cubicBezTo>
                    <a:cubicBezTo>
                      <a:pt x="21423" y="5613"/>
                      <a:pt x="21152" y="5607"/>
                      <a:pt x="20881" y="5594"/>
                    </a:cubicBezTo>
                    <a:cubicBezTo>
                      <a:pt x="18987" y="5508"/>
                      <a:pt x="17052" y="5037"/>
                      <a:pt x="15557" y="3913"/>
                    </a:cubicBezTo>
                    <a:cubicBezTo>
                      <a:pt x="14509" y="3122"/>
                      <a:pt x="13724" y="2048"/>
                      <a:pt x="12665" y="1273"/>
                    </a:cubicBezTo>
                    <a:cubicBezTo>
                      <a:pt x="11544" y="450"/>
                      <a:pt x="10129" y="1"/>
                      <a:pt x="8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0"/>
              <p:cNvSpPr/>
              <p:nvPr/>
            </p:nvSpPr>
            <p:spPr>
              <a:xfrm>
                <a:off x="5267835" y="2782867"/>
                <a:ext cx="633345" cy="726377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9018" extrusionOk="0">
                    <a:moveTo>
                      <a:pt x="310" y="1"/>
                    </a:moveTo>
                    <a:cubicBezTo>
                      <a:pt x="137" y="1"/>
                      <a:pt x="1" y="142"/>
                      <a:pt x="1" y="315"/>
                    </a:cubicBezTo>
                    <a:lnTo>
                      <a:pt x="1" y="315"/>
                    </a:lnTo>
                    <a:lnTo>
                      <a:pt x="1" y="8708"/>
                    </a:lnTo>
                    <a:cubicBezTo>
                      <a:pt x="1" y="8881"/>
                      <a:pt x="137" y="9017"/>
                      <a:pt x="310" y="9017"/>
                    </a:cubicBezTo>
                    <a:lnTo>
                      <a:pt x="310" y="9017"/>
                    </a:lnTo>
                    <a:lnTo>
                      <a:pt x="7548" y="9017"/>
                    </a:lnTo>
                    <a:cubicBezTo>
                      <a:pt x="7721" y="9017"/>
                      <a:pt x="7863" y="8881"/>
                      <a:pt x="7863" y="8708"/>
                    </a:cubicBezTo>
                    <a:lnTo>
                      <a:pt x="7863" y="8708"/>
                    </a:lnTo>
                    <a:lnTo>
                      <a:pt x="7863" y="315"/>
                    </a:lnTo>
                    <a:cubicBezTo>
                      <a:pt x="7863" y="142"/>
                      <a:pt x="7721" y="1"/>
                      <a:pt x="7548" y="1"/>
                    </a:cubicBezTo>
                    <a:lnTo>
                      <a:pt x="75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0"/>
              <p:cNvSpPr/>
              <p:nvPr/>
            </p:nvSpPr>
            <p:spPr>
              <a:xfrm>
                <a:off x="5606135" y="3442632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5606135" y="3376099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9"/>
                    </a:lnTo>
                    <a:lnTo>
                      <a:pt x="2938" y="209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5606135" y="3309245"/>
                <a:ext cx="236729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8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5606135" y="3242713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5606135" y="3176180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5326232" y="3109326"/>
                <a:ext cx="51663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8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5326232" y="3042794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5326232" y="2976261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0"/>
              <p:cNvSpPr/>
              <p:nvPr/>
            </p:nvSpPr>
            <p:spPr>
              <a:xfrm>
                <a:off x="5326232" y="2909327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1"/>
                    </a:moveTo>
                    <a:lnTo>
                      <a:pt x="0" y="209"/>
                    </a:lnTo>
                    <a:lnTo>
                      <a:pt x="6413" y="209"/>
                    </a:lnTo>
                    <a:lnTo>
                      <a:pt x="64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0"/>
              <p:cNvSpPr/>
              <p:nvPr/>
            </p:nvSpPr>
            <p:spPr>
              <a:xfrm>
                <a:off x="5326232" y="3174569"/>
                <a:ext cx="244059" cy="284897"/>
              </a:xfrm>
              <a:custGeom>
                <a:avLst/>
                <a:gdLst/>
                <a:ahLst/>
                <a:cxnLst/>
                <a:rect l="l" t="t" r="r" b="b"/>
                <a:pathLst>
                  <a:path w="3030" h="3537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lnTo>
                      <a:pt x="0" y="3344"/>
                    </a:lnTo>
                    <a:cubicBezTo>
                      <a:pt x="0" y="3450"/>
                      <a:pt x="86" y="3536"/>
                      <a:pt x="193" y="3536"/>
                    </a:cubicBezTo>
                    <a:lnTo>
                      <a:pt x="2837" y="3536"/>
                    </a:lnTo>
                    <a:cubicBezTo>
                      <a:pt x="2943" y="3536"/>
                      <a:pt x="3029" y="3450"/>
                      <a:pt x="3029" y="3344"/>
                    </a:cubicBezTo>
                    <a:lnTo>
                      <a:pt x="3029" y="193"/>
                    </a:lnTo>
                    <a:cubicBezTo>
                      <a:pt x="3029" y="87"/>
                      <a:pt x="2943" y="1"/>
                      <a:pt x="2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0"/>
              <p:cNvSpPr/>
              <p:nvPr/>
            </p:nvSpPr>
            <p:spPr>
              <a:xfrm>
                <a:off x="5267835" y="2693540"/>
                <a:ext cx="633345" cy="166089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2062" extrusionOk="0">
                    <a:moveTo>
                      <a:pt x="310" y="0"/>
                    </a:moveTo>
                    <a:cubicBezTo>
                      <a:pt x="137" y="0"/>
                      <a:pt x="1" y="137"/>
                      <a:pt x="1" y="309"/>
                    </a:cubicBezTo>
                    <a:lnTo>
                      <a:pt x="1" y="309"/>
                    </a:lnTo>
                    <a:lnTo>
                      <a:pt x="1" y="2062"/>
                    </a:lnTo>
                    <a:lnTo>
                      <a:pt x="7863" y="2062"/>
                    </a:lnTo>
                    <a:lnTo>
                      <a:pt x="7863" y="309"/>
                    </a:lnTo>
                    <a:cubicBezTo>
                      <a:pt x="7863" y="137"/>
                      <a:pt x="7721" y="0"/>
                      <a:pt x="7548" y="0"/>
                    </a:cubicBezTo>
                    <a:lnTo>
                      <a:pt x="75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0"/>
              <p:cNvSpPr/>
              <p:nvPr/>
            </p:nvSpPr>
            <p:spPr>
              <a:xfrm>
                <a:off x="3333629" y="1985881"/>
                <a:ext cx="632942" cy="597018"/>
              </a:xfrm>
              <a:custGeom>
                <a:avLst/>
                <a:gdLst/>
                <a:ahLst/>
                <a:cxnLst/>
                <a:rect l="l" t="t" r="r" b="b"/>
                <a:pathLst>
                  <a:path w="7858" h="7412" extrusionOk="0">
                    <a:moveTo>
                      <a:pt x="335" y="0"/>
                    </a:moveTo>
                    <a:cubicBezTo>
                      <a:pt x="147" y="0"/>
                      <a:pt x="1" y="152"/>
                      <a:pt x="1" y="340"/>
                    </a:cubicBezTo>
                    <a:lnTo>
                      <a:pt x="1" y="340"/>
                    </a:lnTo>
                    <a:lnTo>
                      <a:pt x="1" y="7072"/>
                    </a:lnTo>
                    <a:cubicBezTo>
                      <a:pt x="1" y="7259"/>
                      <a:pt x="147" y="7411"/>
                      <a:pt x="335" y="7411"/>
                    </a:cubicBezTo>
                    <a:lnTo>
                      <a:pt x="335" y="7411"/>
                    </a:lnTo>
                    <a:lnTo>
                      <a:pt x="7523" y="7411"/>
                    </a:lnTo>
                    <a:cubicBezTo>
                      <a:pt x="7710" y="7411"/>
                      <a:pt x="7857" y="7259"/>
                      <a:pt x="7857" y="7072"/>
                    </a:cubicBezTo>
                    <a:lnTo>
                      <a:pt x="7857" y="7072"/>
                    </a:lnTo>
                    <a:lnTo>
                      <a:pt x="7857" y="340"/>
                    </a:lnTo>
                    <a:cubicBezTo>
                      <a:pt x="7857" y="152"/>
                      <a:pt x="7710" y="0"/>
                      <a:pt x="7523" y="0"/>
                    </a:cubicBezTo>
                    <a:lnTo>
                      <a:pt x="75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0"/>
              <p:cNvSpPr/>
              <p:nvPr/>
            </p:nvSpPr>
            <p:spPr>
              <a:xfrm>
                <a:off x="3333629" y="1985881"/>
                <a:ext cx="632942" cy="211840"/>
              </a:xfrm>
              <a:custGeom>
                <a:avLst/>
                <a:gdLst/>
                <a:ahLst/>
                <a:cxnLst/>
                <a:rect l="l" t="t" r="r" b="b"/>
                <a:pathLst>
                  <a:path w="7858" h="2630" extrusionOk="0">
                    <a:moveTo>
                      <a:pt x="335" y="0"/>
                    </a:moveTo>
                    <a:cubicBezTo>
                      <a:pt x="147" y="0"/>
                      <a:pt x="1" y="152"/>
                      <a:pt x="1" y="340"/>
                    </a:cubicBezTo>
                    <a:lnTo>
                      <a:pt x="1" y="340"/>
                    </a:lnTo>
                    <a:lnTo>
                      <a:pt x="1" y="2629"/>
                    </a:lnTo>
                    <a:lnTo>
                      <a:pt x="7857" y="2629"/>
                    </a:lnTo>
                    <a:lnTo>
                      <a:pt x="7857" y="340"/>
                    </a:lnTo>
                    <a:cubicBezTo>
                      <a:pt x="7857" y="152"/>
                      <a:pt x="7710" y="0"/>
                      <a:pt x="7523" y="0"/>
                    </a:cubicBezTo>
                    <a:lnTo>
                      <a:pt x="7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0"/>
              <p:cNvSpPr/>
              <p:nvPr/>
            </p:nvSpPr>
            <p:spPr>
              <a:xfrm>
                <a:off x="3391945" y="2515883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0"/>
              <p:cNvSpPr/>
              <p:nvPr/>
            </p:nvSpPr>
            <p:spPr>
              <a:xfrm>
                <a:off x="3391945" y="2449351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1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0"/>
              <p:cNvSpPr/>
              <p:nvPr/>
            </p:nvSpPr>
            <p:spPr>
              <a:xfrm>
                <a:off x="3391945" y="2382899"/>
                <a:ext cx="516229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8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0"/>
              <p:cNvSpPr/>
              <p:nvPr/>
            </p:nvSpPr>
            <p:spPr>
              <a:xfrm>
                <a:off x="3391945" y="2315964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0"/>
              <p:cNvSpPr/>
              <p:nvPr/>
            </p:nvSpPr>
            <p:spPr>
              <a:xfrm>
                <a:off x="3391945" y="2249432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1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0"/>
              <p:cNvSpPr/>
              <p:nvPr/>
            </p:nvSpPr>
            <p:spPr>
              <a:xfrm>
                <a:off x="3256522" y="3761636"/>
                <a:ext cx="554972" cy="636567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7903" extrusionOk="0">
                    <a:moveTo>
                      <a:pt x="274" y="0"/>
                    </a:moveTo>
                    <a:cubicBezTo>
                      <a:pt x="122" y="0"/>
                      <a:pt x="0" y="122"/>
                      <a:pt x="0" y="274"/>
                    </a:cubicBezTo>
                    <a:lnTo>
                      <a:pt x="0" y="274"/>
                    </a:lnTo>
                    <a:lnTo>
                      <a:pt x="0" y="7629"/>
                    </a:lnTo>
                    <a:cubicBezTo>
                      <a:pt x="0" y="7781"/>
                      <a:pt x="122" y="7903"/>
                      <a:pt x="274" y="7903"/>
                    </a:cubicBezTo>
                    <a:lnTo>
                      <a:pt x="274" y="7903"/>
                    </a:lnTo>
                    <a:lnTo>
                      <a:pt x="6616" y="7903"/>
                    </a:lnTo>
                    <a:cubicBezTo>
                      <a:pt x="6768" y="7903"/>
                      <a:pt x="6890" y="7781"/>
                      <a:pt x="6890" y="7629"/>
                    </a:cubicBezTo>
                    <a:lnTo>
                      <a:pt x="6890" y="7629"/>
                    </a:lnTo>
                    <a:lnTo>
                      <a:pt x="6890" y="274"/>
                    </a:lnTo>
                    <a:cubicBezTo>
                      <a:pt x="6890" y="122"/>
                      <a:pt x="6768" y="0"/>
                      <a:pt x="6616" y="0"/>
                    </a:cubicBezTo>
                    <a:lnTo>
                      <a:pt x="6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0"/>
              <p:cNvSpPr/>
              <p:nvPr/>
            </p:nvSpPr>
            <p:spPr>
              <a:xfrm>
                <a:off x="3307509" y="4339806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0"/>
              <p:cNvSpPr/>
              <p:nvPr/>
            </p:nvSpPr>
            <p:spPr>
              <a:xfrm>
                <a:off x="3307509" y="4281409"/>
                <a:ext cx="45259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4" extrusionOk="0">
                    <a:moveTo>
                      <a:pt x="1" y="1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0"/>
              <p:cNvSpPr/>
              <p:nvPr/>
            </p:nvSpPr>
            <p:spPr>
              <a:xfrm>
                <a:off x="3307509" y="4223092"/>
                <a:ext cx="452596" cy="14337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78" extrusionOk="0">
                    <a:moveTo>
                      <a:pt x="1" y="0"/>
                    </a:moveTo>
                    <a:lnTo>
                      <a:pt x="1" y="178"/>
                    </a:lnTo>
                    <a:lnTo>
                      <a:pt x="5618" y="178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0"/>
              <p:cNvSpPr/>
              <p:nvPr/>
            </p:nvSpPr>
            <p:spPr>
              <a:xfrm>
                <a:off x="3307509" y="4164373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2"/>
                    </a:lnTo>
                    <a:lnTo>
                      <a:pt x="5618" y="182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0"/>
              <p:cNvSpPr/>
              <p:nvPr/>
            </p:nvSpPr>
            <p:spPr>
              <a:xfrm>
                <a:off x="3307509" y="4105976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1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0"/>
              <p:cNvSpPr/>
              <p:nvPr/>
            </p:nvSpPr>
            <p:spPr>
              <a:xfrm>
                <a:off x="3307509" y="4047660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0"/>
              <p:cNvSpPr/>
              <p:nvPr/>
            </p:nvSpPr>
            <p:spPr>
              <a:xfrm>
                <a:off x="3307509" y="3865703"/>
                <a:ext cx="452596" cy="138381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718" extrusionOk="0">
                    <a:moveTo>
                      <a:pt x="137" y="0"/>
                    </a:moveTo>
                    <a:cubicBezTo>
                      <a:pt x="61" y="0"/>
                      <a:pt x="1" y="61"/>
                      <a:pt x="1" y="137"/>
                    </a:cubicBezTo>
                    <a:lnTo>
                      <a:pt x="1" y="1580"/>
                    </a:lnTo>
                    <a:cubicBezTo>
                      <a:pt x="1" y="1656"/>
                      <a:pt x="61" y="1717"/>
                      <a:pt x="137" y="1717"/>
                    </a:cubicBezTo>
                    <a:lnTo>
                      <a:pt x="5487" y="1717"/>
                    </a:lnTo>
                    <a:cubicBezTo>
                      <a:pt x="5557" y="1717"/>
                      <a:pt x="5618" y="1656"/>
                      <a:pt x="5618" y="1580"/>
                    </a:cubicBezTo>
                    <a:lnTo>
                      <a:pt x="5618" y="137"/>
                    </a:lnTo>
                    <a:cubicBezTo>
                      <a:pt x="5618" y="61"/>
                      <a:pt x="5557" y="0"/>
                      <a:pt x="54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0"/>
              <p:cNvSpPr/>
              <p:nvPr/>
            </p:nvSpPr>
            <p:spPr>
              <a:xfrm>
                <a:off x="3256522" y="3761636"/>
                <a:ext cx="554972" cy="67016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832" extrusionOk="0">
                    <a:moveTo>
                      <a:pt x="274" y="0"/>
                    </a:moveTo>
                    <a:cubicBezTo>
                      <a:pt x="122" y="0"/>
                      <a:pt x="0" y="122"/>
                      <a:pt x="0" y="274"/>
                    </a:cubicBezTo>
                    <a:lnTo>
                      <a:pt x="0" y="274"/>
                    </a:lnTo>
                    <a:lnTo>
                      <a:pt x="0" y="831"/>
                    </a:lnTo>
                    <a:lnTo>
                      <a:pt x="6890" y="831"/>
                    </a:lnTo>
                    <a:lnTo>
                      <a:pt x="6890" y="274"/>
                    </a:lnTo>
                    <a:cubicBezTo>
                      <a:pt x="6890" y="122"/>
                      <a:pt x="6768" y="0"/>
                      <a:pt x="6616" y="0"/>
                    </a:cubicBezTo>
                    <a:lnTo>
                      <a:pt x="6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0"/>
              <p:cNvSpPr/>
              <p:nvPr/>
            </p:nvSpPr>
            <p:spPr>
              <a:xfrm>
                <a:off x="2973109" y="2974556"/>
                <a:ext cx="1121382" cy="382359"/>
              </a:xfrm>
              <a:custGeom>
                <a:avLst/>
                <a:gdLst/>
                <a:ahLst/>
                <a:cxnLst/>
                <a:rect l="l" t="t" r="r" b="b"/>
                <a:pathLst>
                  <a:path w="13922" h="4747" extrusionOk="0">
                    <a:moveTo>
                      <a:pt x="1637" y="0"/>
                    </a:moveTo>
                    <a:cubicBezTo>
                      <a:pt x="735" y="0"/>
                      <a:pt x="1" y="735"/>
                      <a:pt x="1" y="1637"/>
                    </a:cubicBezTo>
                    <a:lnTo>
                      <a:pt x="1" y="1637"/>
                    </a:lnTo>
                    <a:cubicBezTo>
                      <a:pt x="1" y="2543"/>
                      <a:pt x="735" y="3273"/>
                      <a:pt x="1637" y="3273"/>
                    </a:cubicBezTo>
                    <a:lnTo>
                      <a:pt x="1637" y="3273"/>
                    </a:lnTo>
                    <a:lnTo>
                      <a:pt x="9327" y="3273"/>
                    </a:lnTo>
                    <a:lnTo>
                      <a:pt x="11885" y="4651"/>
                    </a:lnTo>
                    <a:cubicBezTo>
                      <a:pt x="12067" y="4747"/>
                      <a:pt x="12285" y="4615"/>
                      <a:pt x="12285" y="4407"/>
                    </a:cubicBezTo>
                    <a:lnTo>
                      <a:pt x="12285" y="4407"/>
                    </a:lnTo>
                    <a:lnTo>
                      <a:pt x="12285" y="3273"/>
                    </a:lnTo>
                    <a:cubicBezTo>
                      <a:pt x="13192" y="3273"/>
                      <a:pt x="13921" y="2543"/>
                      <a:pt x="13921" y="1637"/>
                    </a:cubicBezTo>
                    <a:lnTo>
                      <a:pt x="13921" y="1637"/>
                    </a:lnTo>
                    <a:cubicBezTo>
                      <a:pt x="13921" y="735"/>
                      <a:pt x="13192" y="0"/>
                      <a:pt x="12285" y="0"/>
                    </a:cubicBezTo>
                    <a:lnTo>
                      <a:pt x="122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0"/>
              <p:cNvSpPr/>
              <p:nvPr/>
            </p:nvSpPr>
            <p:spPr>
              <a:xfrm>
                <a:off x="4881257" y="1964247"/>
                <a:ext cx="652515" cy="386064"/>
              </a:xfrm>
              <a:custGeom>
                <a:avLst/>
                <a:gdLst/>
                <a:ahLst/>
                <a:cxnLst/>
                <a:rect l="l" t="t" r="r" b="b"/>
                <a:pathLst>
                  <a:path w="8101" h="4793" extrusionOk="0">
                    <a:moveTo>
                      <a:pt x="320" y="1"/>
                    </a:moveTo>
                    <a:cubicBezTo>
                      <a:pt x="143" y="1"/>
                      <a:pt x="1" y="142"/>
                      <a:pt x="1" y="320"/>
                    </a:cubicBezTo>
                    <a:lnTo>
                      <a:pt x="1" y="320"/>
                    </a:lnTo>
                    <a:lnTo>
                      <a:pt x="1" y="4474"/>
                    </a:lnTo>
                    <a:cubicBezTo>
                      <a:pt x="1" y="4651"/>
                      <a:pt x="143" y="4793"/>
                      <a:pt x="320" y="4793"/>
                    </a:cubicBezTo>
                    <a:lnTo>
                      <a:pt x="320" y="4793"/>
                    </a:lnTo>
                    <a:lnTo>
                      <a:pt x="7777" y="4793"/>
                    </a:lnTo>
                    <a:cubicBezTo>
                      <a:pt x="7954" y="4793"/>
                      <a:pt x="8101" y="4651"/>
                      <a:pt x="8101" y="4474"/>
                    </a:cubicBezTo>
                    <a:lnTo>
                      <a:pt x="8101" y="4474"/>
                    </a:lnTo>
                    <a:lnTo>
                      <a:pt x="8101" y="320"/>
                    </a:lnTo>
                    <a:cubicBezTo>
                      <a:pt x="8101" y="142"/>
                      <a:pt x="7954" y="1"/>
                      <a:pt x="7777" y="1"/>
                    </a:cubicBezTo>
                    <a:lnTo>
                      <a:pt x="777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0"/>
              <p:cNvSpPr/>
              <p:nvPr/>
            </p:nvSpPr>
            <p:spPr>
              <a:xfrm>
                <a:off x="4921692" y="2004279"/>
                <a:ext cx="571726" cy="306081"/>
              </a:xfrm>
              <a:custGeom>
                <a:avLst/>
                <a:gdLst/>
                <a:ahLst/>
                <a:cxnLst/>
                <a:rect l="l" t="t" r="r" b="b"/>
                <a:pathLst>
                  <a:path w="7098" h="3800" extrusionOk="0">
                    <a:moveTo>
                      <a:pt x="76" y="0"/>
                    </a:moveTo>
                    <a:cubicBezTo>
                      <a:pt x="36" y="0"/>
                      <a:pt x="0" y="36"/>
                      <a:pt x="0" y="81"/>
                    </a:cubicBezTo>
                    <a:lnTo>
                      <a:pt x="0" y="81"/>
                    </a:lnTo>
                    <a:lnTo>
                      <a:pt x="0" y="3718"/>
                    </a:lnTo>
                    <a:cubicBezTo>
                      <a:pt x="0" y="3764"/>
                      <a:pt x="36" y="3799"/>
                      <a:pt x="76" y="3799"/>
                    </a:cubicBezTo>
                    <a:lnTo>
                      <a:pt x="76" y="3799"/>
                    </a:lnTo>
                    <a:lnTo>
                      <a:pt x="7016" y="3799"/>
                    </a:lnTo>
                    <a:cubicBezTo>
                      <a:pt x="7062" y="3799"/>
                      <a:pt x="7097" y="3764"/>
                      <a:pt x="7097" y="3718"/>
                    </a:cubicBezTo>
                    <a:lnTo>
                      <a:pt x="7097" y="3718"/>
                    </a:lnTo>
                    <a:lnTo>
                      <a:pt x="7097" y="81"/>
                    </a:lnTo>
                    <a:cubicBezTo>
                      <a:pt x="7097" y="36"/>
                      <a:pt x="7062" y="0"/>
                      <a:pt x="7016" y="0"/>
                    </a:cubicBezTo>
                    <a:lnTo>
                      <a:pt x="70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0"/>
              <p:cNvSpPr/>
              <p:nvPr/>
            </p:nvSpPr>
            <p:spPr>
              <a:xfrm>
                <a:off x="5107354" y="2057279"/>
                <a:ext cx="199999" cy="199999"/>
              </a:xfrm>
              <a:custGeom>
                <a:avLst/>
                <a:gdLst/>
                <a:ahLst/>
                <a:cxnLst/>
                <a:rect l="l" t="t" r="r" b="b"/>
                <a:pathLst>
                  <a:path w="2483" h="2483" extrusionOk="0">
                    <a:moveTo>
                      <a:pt x="0" y="1242"/>
                    </a:moveTo>
                    <a:cubicBezTo>
                      <a:pt x="0" y="1926"/>
                      <a:pt x="557" y="2483"/>
                      <a:pt x="1241" y="2483"/>
                    </a:cubicBezTo>
                    <a:lnTo>
                      <a:pt x="1241" y="2483"/>
                    </a:lnTo>
                    <a:cubicBezTo>
                      <a:pt x="1930" y="2483"/>
                      <a:pt x="2482" y="1926"/>
                      <a:pt x="2482" y="1242"/>
                    </a:cubicBezTo>
                    <a:lnTo>
                      <a:pt x="2482" y="1242"/>
                    </a:lnTo>
                    <a:cubicBezTo>
                      <a:pt x="2482" y="558"/>
                      <a:pt x="1930" y="1"/>
                      <a:pt x="1241" y="1"/>
                    </a:cubicBezTo>
                    <a:lnTo>
                      <a:pt x="1241" y="1"/>
                    </a:lnTo>
                    <a:cubicBezTo>
                      <a:pt x="557" y="1"/>
                      <a:pt x="0" y="558"/>
                      <a:pt x="0" y="12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0"/>
              <p:cNvSpPr/>
              <p:nvPr/>
            </p:nvSpPr>
            <p:spPr>
              <a:xfrm>
                <a:off x="5175900" y="2108265"/>
                <a:ext cx="87797" cy="10004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242" extrusionOk="0">
                    <a:moveTo>
                      <a:pt x="0" y="92"/>
                    </a:moveTo>
                    <a:lnTo>
                      <a:pt x="0" y="1125"/>
                    </a:lnTo>
                    <a:cubicBezTo>
                      <a:pt x="0" y="1196"/>
                      <a:pt x="71" y="1242"/>
                      <a:pt x="132" y="1206"/>
                    </a:cubicBezTo>
                    <a:lnTo>
                      <a:pt x="132" y="1206"/>
                    </a:lnTo>
                    <a:lnTo>
                      <a:pt x="1029" y="690"/>
                    </a:lnTo>
                    <a:cubicBezTo>
                      <a:pt x="1089" y="654"/>
                      <a:pt x="1089" y="568"/>
                      <a:pt x="1029" y="533"/>
                    </a:cubicBezTo>
                    <a:lnTo>
                      <a:pt x="1029" y="533"/>
                    </a:lnTo>
                    <a:lnTo>
                      <a:pt x="132" y="11"/>
                    </a:lnTo>
                    <a:cubicBezTo>
                      <a:pt x="117" y="6"/>
                      <a:pt x="101" y="1"/>
                      <a:pt x="86" y="1"/>
                    </a:cubicBezTo>
                    <a:lnTo>
                      <a:pt x="86" y="1"/>
                    </a:lnTo>
                    <a:cubicBezTo>
                      <a:pt x="41" y="1"/>
                      <a:pt x="0" y="36"/>
                      <a:pt x="0" y="92"/>
                    </a:cubicBezTo>
                  </a:path>
                </a:pathLst>
              </a:custGeom>
              <a:solidFill>
                <a:srgbClr val="E8E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0"/>
              <p:cNvSpPr/>
              <p:nvPr/>
            </p:nvSpPr>
            <p:spPr>
              <a:xfrm>
                <a:off x="5274966" y="3735941"/>
                <a:ext cx="619088" cy="578251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7179" extrusionOk="0">
                    <a:moveTo>
                      <a:pt x="148" y="2553"/>
                    </a:moveTo>
                    <a:cubicBezTo>
                      <a:pt x="143" y="2558"/>
                      <a:pt x="138" y="2558"/>
                      <a:pt x="138" y="2563"/>
                    </a:cubicBezTo>
                    <a:lnTo>
                      <a:pt x="138" y="2563"/>
                    </a:lnTo>
                    <a:lnTo>
                      <a:pt x="127" y="2568"/>
                    </a:lnTo>
                    <a:lnTo>
                      <a:pt x="127" y="2568"/>
                    </a:lnTo>
                    <a:cubicBezTo>
                      <a:pt x="51" y="2629"/>
                      <a:pt x="1" y="2720"/>
                      <a:pt x="1" y="2822"/>
                    </a:cubicBezTo>
                    <a:lnTo>
                      <a:pt x="1" y="2822"/>
                    </a:lnTo>
                    <a:lnTo>
                      <a:pt x="1" y="6859"/>
                    </a:lnTo>
                    <a:cubicBezTo>
                      <a:pt x="1" y="7036"/>
                      <a:pt x="143" y="7178"/>
                      <a:pt x="320" y="7178"/>
                    </a:cubicBezTo>
                    <a:lnTo>
                      <a:pt x="320" y="7178"/>
                    </a:lnTo>
                    <a:lnTo>
                      <a:pt x="7371" y="7178"/>
                    </a:lnTo>
                    <a:cubicBezTo>
                      <a:pt x="7543" y="7178"/>
                      <a:pt x="7685" y="7036"/>
                      <a:pt x="7685" y="6859"/>
                    </a:cubicBezTo>
                    <a:lnTo>
                      <a:pt x="7685" y="6859"/>
                    </a:lnTo>
                    <a:lnTo>
                      <a:pt x="7685" y="2822"/>
                    </a:lnTo>
                    <a:cubicBezTo>
                      <a:pt x="7685" y="2720"/>
                      <a:pt x="7635" y="2629"/>
                      <a:pt x="7564" y="2568"/>
                    </a:cubicBezTo>
                    <a:lnTo>
                      <a:pt x="7564" y="2568"/>
                    </a:lnTo>
                    <a:lnTo>
                      <a:pt x="7564" y="2568"/>
                    </a:lnTo>
                    <a:lnTo>
                      <a:pt x="7554" y="2563"/>
                    </a:lnTo>
                    <a:cubicBezTo>
                      <a:pt x="7549" y="2558"/>
                      <a:pt x="7543" y="2558"/>
                      <a:pt x="7538" y="2553"/>
                    </a:cubicBezTo>
                    <a:lnTo>
                      <a:pt x="7538" y="2553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0"/>
              <p:cNvSpPr/>
              <p:nvPr/>
            </p:nvSpPr>
            <p:spPr>
              <a:xfrm>
                <a:off x="5408836" y="3788539"/>
                <a:ext cx="351348" cy="391783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864" extrusionOk="0">
                    <a:moveTo>
                      <a:pt x="162" y="1"/>
                    </a:moveTo>
                    <a:cubicBezTo>
                      <a:pt x="76" y="1"/>
                      <a:pt x="0" y="72"/>
                      <a:pt x="0" y="158"/>
                    </a:cubicBezTo>
                    <a:lnTo>
                      <a:pt x="0" y="158"/>
                    </a:lnTo>
                    <a:lnTo>
                      <a:pt x="0" y="4864"/>
                    </a:lnTo>
                    <a:lnTo>
                      <a:pt x="4362" y="4864"/>
                    </a:lnTo>
                    <a:lnTo>
                      <a:pt x="4362" y="158"/>
                    </a:lnTo>
                    <a:cubicBezTo>
                      <a:pt x="4362" y="72"/>
                      <a:pt x="4291" y="1"/>
                      <a:pt x="4205" y="1"/>
                    </a:cubicBezTo>
                    <a:lnTo>
                      <a:pt x="42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0"/>
              <p:cNvSpPr/>
              <p:nvPr/>
            </p:nvSpPr>
            <p:spPr>
              <a:xfrm>
                <a:off x="5434531" y="3841217"/>
                <a:ext cx="300362" cy="9424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7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0"/>
              <p:cNvSpPr/>
              <p:nvPr/>
            </p:nvSpPr>
            <p:spPr>
              <a:xfrm>
                <a:off x="5434531" y="3886484"/>
                <a:ext cx="300362" cy="9424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7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0"/>
              <p:cNvSpPr/>
              <p:nvPr/>
            </p:nvSpPr>
            <p:spPr>
              <a:xfrm>
                <a:off x="5434531" y="3931752"/>
                <a:ext cx="300362" cy="950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8" extrusionOk="0">
                    <a:moveTo>
                      <a:pt x="0" y="1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0"/>
              <p:cNvSpPr/>
              <p:nvPr/>
            </p:nvSpPr>
            <p:spPr>
              <a:xfrm>
                <a:off x="5434531" y="3977020"/>
                <a:ext cx="300362" cy="950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8" extrusionOk="0">
                    <a:moveTo>
                      <a:pt x="0" y="1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0"/>
              <p:cNvSpPr/>
              <p:nvPr/>
            </p:nvSpPr>
            <p:spPr>
              <a:xfrm>
                <a:off x="5434531" y="4021965"/>
                <a:ext cx="300362" cy="9827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3729" y="122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0"/>
              <p:cNvSpPr/>
              <p:nvPr/>
            </p:nvSpPr>
            <p:spPr>
              <a:xfrm>
                <a:off x="5434531" y="4067233"/>
                <a:ext cx="300362" cy="9827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3729" y="122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0"/>
              <p:cNvSpPr/>
              <p:nvPr/>
            </p:nvSpPr>
            <p:spPr>
              <a:xfrm>
                <a:off x="5274966" y="3983544"/>
                <a:ext cx="619088" cy="330647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105" extrusionOk="0">
                    <a:moveTo>
                      <a:pt x="3846" y="1769"/>
                    </a:moveTo>
                    <a:lnTo>
                      <a:pt x="1" y="193"/>
                    </a:lnTo>
                    <a:lnTo>
                      <a:pt x="1" y="3785"/>
                    </a:lnTo>
                    <a:cubicBezTo>
                      <a:pt x="1" y="3962"/>
                      <a:pt x="143" y="4104"/>
                      <a:pt x="320" y="4104"/>
                    </a:cubicBezTo>
                    <a:lnTo>
                      <a:pt x="320" y="4104"/>
                    </a:lnTo>
                    <a:lnTo>
                      <a:pt x="7371" y="4104"/>
                    </a:lnTo>
                    <a:cubicBezTo>
                      <a:pt x="7543" y="4104"/>
                      <a:pt x="7685" y="3962"/>
                      <a:pt x="7685" y="3785"/>
                    </a:cubicBezTo>
                    <a:lnTo>
                      <a:pt x="7685" y="3785"/>
                    </a:lnTo>
                    <a:lnTo>
                      <a:pt x="76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0"/>
              <p:cNvSpPr/>
              <p:nvPr/>
            </p:nvSpPr>
            <p:spPr>
              <a:xfrm>
                <a:off x="5687128" y="4109923"/>
                <a:ext cx="113491" cy="140555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45" extrusionOk="0">
                    <a:moveTo>
                      <a:pt x="45" y="0"/>
                    </a:moveTo>
                    <a:cubicBezTo>
                      <a:pt x="36" y="0"/>
                      <a:pt x="27" y="3"/>
                      <a:pt x="20" y="7"/>
                    </a:cubicBezTo>
                    <a:cubicBezTo>
                      <a:pt x="0" y="23"/>
                      <a:pt x="0" y="48"/>
                      <a:pt x="15" y="63"/>
                    </a:cubicBezTo>
                    <a:lnTo>
                      <a:pt x="1332" y="1730"/>
                    </a:lnTo>
                    <a:cubicBezTo>
                      <a:pt x="1337" y="1740"/>
                      <a:pt x="1353" y="1745"/>
                      <a:pt x="1363" y="1745"/>
                    </a:cubicBezTo>
                    <a:cubicBezTo>
                      <a:pt x="1373" y="1745"/>
                      <a:pt x="1378" y="1745"/>
                      <a:pt x="1388" y="1740"/>
                    </a:cubicBezTo>
                    <a:cubicBezTo>
                      <a:pt x="1403" y="1725"/>
                      <a:pt x="1408" y="1699"/>
                      <a:pt x="1393" y="1684"/>
                    </a:cubicBezTo>
                    <a:lnTo>
                      <a:pt x="76" y="12"/>
                    </a:lnTo>
                    <a:cubicBezTo>
                      <a:pt x="68" y="4"/>
                      <a:pt x="56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5368804" y="4109923"/>
                <a:ext cx="113572" cy="14055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745" extrusionOk="0">
                    <a:moveTo>
                      <a:pt x="1360" y="0"/>
                    </a:moveTo>
                    <a:cubicBezTo>
                      <a:pt x="1349" y="0"/>
                      <a:pt x="1339" y="4"/>
                      <a:pt x="1333" y="12"/>
                    </a:cubicBezTo>
                    <a:lnTo>
                      <a:pt x="11" y="1684"/>
                    </a:lnTo>
                    <a:cubicBezTo>
                      <a:pt x="1" y="1699"/>
                      <a:pt x="1" y="1725"/>
                      <a:pt x="21" y="1740"/>
                    </a:cubicBezTo>
                    <a:cubicBezTo>
                      <a:pt x="26" y="1745"/>
                      <a:pt x="36" y="1745"/>
                      <a:pt x="41" y="1745"/>
                    </a:cubicBezTo>
                    <a:cubicBezTo>
                      <a:pt x="57" y="1745"/>
                      <a:pt x="67" y="1740"/>
                      <a:pt x="77" y="1730"/>
                    </a:cubicBezTo>
                    <a:lnTo>
                      <a:pt x="1394" y="63"/>
                    </a:lnTo>
                    <a:cubicBezTo>
                      <a:pt x="1409" y="48"/>
                      <a:pt x="1404" y="23"/>
                      <a:pt x="1389" y="7"/>
                    </a:cubicBezTo>
                    <a:cubicBezTo>
                      <a:pt x="1380" y="3"/>
                      <a:pt x="1370" y="0"/>
                      <a:pt x="13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0"/>
              <p:cNvSpPr/>
              <p:nvPr/>
            </p:nvSpPr>
            <p:spPr>
              <a:xfrm>
                <a:off x="3319349" y="4660966"/>
                <a:ext cx="2509377" cy="69432"/>
              </a:xfrm>
              <a:custGeom>
                <a:avLst/>
                <a:gdLst/>
                <a:ahLst/>
                <a:cxnLst/>
                <a:rect l="l" t="t" r="r" b="b"/>
                <a:pathLst>
                  <a:path w="31154" h="862" extrusionOk="0">
                    <a:moveTo>
                      <a:pt x="431" y="0"/>
                    </a:moveTo>
                    <a:cubicBezTo>
                      <a:pt x="193" y="0"/>
                      <a:pt x="0" y="193"/>
                      <a:pt x="0" y="431"/>
                    </a:cubicBezTo>
                    <a:lnTo>
                      <a:pt x="0" y="431"/>
                    </a:lnTo>
                    <a:cubicBezTo>
                      <a:pt x="0" y="669"/>
                      <a:pt x="193" y="861"/>
                      <a:pt x="431" y="861"/>
                    </a:cubicBezTo>
                    <a:lnTo>
                      <a:pt x="431" y="861"/>
                    </a:lnTo>
                    <a:lnTo>
                      <a:pt x="30723" y="861"/>
                    </a:lnTo>
                    <a:cubicBezTo>
                      <a:pt x="30961" y="861"/>
                      <a:pt x="31154" y="669"/>
                      <a:pt x="31154" y="431"/>
                    </a:cubicBezTo>
                    <a:lnTo>
                      <a:pt x="31154" y="431"/>
                    </a:lnTo>
                    <a:cubicBezTo>
                      <a:pt x="31154" y="193"/>
                      <a:pt x="30961" y="0"/>
                      <a:pt x="30723" y="0"/>
                    </a:cubicBezTo>
                    <a:lnTo>
                      <a:pt x="30723" y="0"/>
                    </a:lnTo>
                    <a:close/>
                  </a:path>
                </a:pathLst>
              </a:custGeom>
              <a:solidFill>
                <a:srgbClr val="6144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0"/>
              <p:cNvSpPr/>
              <p:nvPr/>
            </p:nvSpPr>
            <p:spPr>
              <a:xfrm>
                <a:off x="4074967" y="3600057"/>
                <a:ext cx="998547" cy="393394"/>
              </a:xfrm>
              <a:custGeom>
                <a:avLst/>
                <a:gdLst/>
                <a:ahLst/>
                <a:cxnLst/>
                <a:rect l="l" t="t" r="r" b="b"/>
                <a:pathLst>
                  <a:path w="12397" h="4884" extrusionOk="0">
                    <a:moveTo>
                      <a:pt x="1637" y="791"/>
                    </a:moveTo>
                    <a:cubicBezTo>
                      <a:pt x="690" y="953"/>
                      <a:pt x="1" y="1768"/>
                      <a:pt x="1" y="2731"/>
                    </a:cubicBezTo>
                    <a:lnTo>
                      <a:pt x="1" y="2731"/>
                    </a:lnTo>
                    <a:lnTo>
                      <a:pt x="1" y="4884"/>
                    </a:lnTo>
                    <a:lnTo>
                      <a:pt x="6196" y="4884"/>
                    </a:lnTo>
                    <a:lnTo>
                      <a:pt x="6196" y="4884"/>
                    </a:lnTo>
                    <a:lnTo>
                      <a:pt x="12396" y="4884"/>
                    </a:lnTo>
                    <a:lnTo>
                      <a:pt x="12396" y="2731"/>
                    </a:lnTo>
                    <a:cubicBezTo>
                      <a:pt x="12396" y="1768"/>
                      <a:pt x="11702" y="953"/>
                      <a:pt x="10760" y="791"/>
                    </a:cubicBezTo>
                    <a:lnTo>
                      <a:pt x="10760" y="791"/>
                    </a:lnTo>
                    <a:lnTo>
                      <a:pt x="6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0"/>
              <p:cNvSpPr/>
              <p:nvPr/>
            </p:nvSpPr>
            <p:spPr>
              <a:xfrm>
                <a:off x="4196594" y="2545288"/>
                <a:ext cx="742648" cy="1008294"/>
              </a:xfrm>
              <a:custGeom>
                <a:avLst/>
                <a:gdLst/>
                <a:ahLst/>
                <a:cxnLst/>
                <a:rect l="l" t="t" r="r" b="b"/>
                <a:pathLst>
                  <a:path w="9220" h="12518" extrusionOk="0">
                    <a:moveTo>
                      <a:pt x="2523" y="1956"/>
                    </a:moveTo>
                    <a:cubicBezTo>
                      <a:pt x="1282" y="2478"/>
                      <a:pt x="254" y="3557"/>
                      <a:pt x="228" y="5512"/>
                    </a:cubicBezTo>
                    <a:lnTo>
                      <a:pt x="228" y="5512"/>
                    </a:lnTo>
                    <a:cubicBezTo>
                      <a:pt x="188" y="8531"/>
                      <a:pt x="831" y="8258"/>
                      <a:pt x="482" y="9914"/>
                    </a:cubicBezTo>
                    <a:lnTo>
                      <a:pt x="482" y="9914"/>
                    </a:lnTo>
                    <a:cubicBezTo>
                      <a:pt x="0" y="12178"/>
                      <a:pt x="988" y="12518"/>
                      <a:pt x="4610" y="12518"/>
                    </a:cubicBezTo>
                    <a:lnTo>
                      <a:pt x="4610" y="12518"/>
                    </a:lnTo>
                    <a:cubicBezTo>
                      <a:pt x="8237" y="12518"/>
                      <a:pt x="9220" y="12178"/>
                      <a:pt x="8744" y="9914"/>
                    </a:cubicBezTo>
                    <a:lnTo>
                      <a:pt x="8744" y="9914"/>
                    </a:lnTo>
                    <a:cubicBezTo>
                      <a:pt x="8389" y="8258"/>
                      <a:pt x="9037" y="8531"/>
                      <a:pt x="8992" y="5512"/>
                    </a:cubicBezTo>
                    <a:lnTo>
                      <a:pt x="8992" y="5512"/>
                    </a:lnTo>
                    <a:cubicBezTo>
                      <a:pt x="8967" y="3425"/>
                      <a:pt x="7796" y="2336"/>
                      <a:pt x="6444" y="1860"/>
                    </a:cubicBezTo>
                    <a:lnTo>
                      <a:pt x="6444" y="1860"/>
                    </a:lnTo>
                    <a:cubicBezTo>
                      <a:pt x="6393" y="827"/>
                      <a:pt x="5532" y="1"/>
                      <a:pt x="4483" y="1"/>
                    </a:cubicBezTo>
                    <a:lnTo>
                      <a:pt x="4483" y="1"/>
                    </a:lnTo>
                    <a:cubicBezTo>
                      <a:pt x="3405" y="1"/>
                      <a:pt x="2528" y="877"/>
                      <a:pt x="2523" y="19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0"/>
              <p:cNvSpPr/>
              <p:nvPr/>
            </p:nvSpPr>
            <p:spPr>
              <a:xfrm>
                <a:off x="4403843" y="3388701"/>
                <a:ext cx="340796" cy="312202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3876" extrusionOk="0">
                    <a:moveTo>
                      <a:pt x="913" y="2832"/>
                    </a:moveTo>
                    <a:lnTo>
                      <a:pt x="1" y="2989"/>
                    </a:lnTo>
                    <a:cubicBezTo>
                      <a:pt x="1" y="2989"/>
                      <a:pt x="1" y="3369"/>
                      <a:pt x="2113" y="3876"/>
                    </a:cubicBezTo>
                    <a:lnTo>
                      <a:pt x="2113" y="3876"/>
                    </a:lnTo>
                    <a:cubicBezTo>
                      <a:pt x="4231" y="3369"/>
                      <a:pt x="4231" y="2989"/>
                      <a:pt x="4231" y="2989"/>
                    </a:cubicBezTo>
                    <a:lnTo>
                      <a:pt x="4231" y="2989"/>
                    </a:lnTo>
                    <a:lnTo>
                      <a:pt x="3298" y="2832"/>
                    </a:lnTo>
                    <a:lnTo>
                      <a:pt x="3207" y="0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0"/>
              <p:cNvSpPr/>
              <p:nvPr/>
            </p:nvSpPr>
            <p:spPr>
              <a:xfrm>
                <a:off x="4271664" y="2851771"/>
                <a:ext cx="603945" cy="612886"/>
              </a:xfrm>
              <a:custGeom>
                <a:avLst/>
                <a:gdLst/>
                <a:ahLst/>
                <a:cxnLst/>
                <a:rect l="l" t="t" r="r" b="b"/>
                <a:pathLst>
                  <a:path w="7498" h="7609" extrusionOk="0">
                    <a:moveTo>
                      <a:pt x="122" y="1900"/>
                    </a:moveTo>
                    <a:cubicBezTo>
                      <a:pt x="41" y="2269"/>
                      <a:pt x="1" y="2654"/>
                      <a:pt x="1" y="3050"/>
                    </a:cubicBezTo>
                    <a:lnTo>
                      <a:pt x="1" y="3050"/>
                    </a:lnTo>
                    <a:cubicBezTo>
                      <a:pt x="1" y="5567"/>
                      <a:pt x="1677" y="7609"/>
                      <a:pt x="3749" y="7609"/>
                    </a:cubicBezTo>
                    <a:lnTo>
                      <a:pt x="3749" y="7609"/>
                    </a:lnTo>
                    <a:cubicBezTo>
                      <a:pt x="5816" y="7609"/>
                      <a:pt x="7493" y="5567"/>
                      <a:pt x="7498" y="3050"/>
                    </a:cubicBezTo>
                    <a:lnTo>
                      <a:pt x="7498" y="3050"/>
                    </a:lnTo>
                    <a:cubicBezTo>
                      <a:pt x="7498" y="2654"/>
                      <a:pt x="7452" y="2269"/>
                      <a:pt x="7376" y="1900"/>
                    </a:cubicBezTo>
                    <a:lnTo>
                      <a:pt x="7376" y="1900"/>
                    </a:lnTo>
                    <a:cubicBezTo>
                      <a:pt x="4256" y="2062"/>
                      <a:pt x="2792" y="0"/>
                      <a:pt x="2792" y="0"/>
                    </a:cubicBezTo>
                    <a:lnTo>
                      <a:pt x="2792" y="0"/>
                    </a:lnTo>
                    <a:cubicBezTo>
                      <a:pt x="2792" y="0"/>
                      <a:pt x="1363" y="1900"/>
                      <a:pt x="122" y="1900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0"/>
              <p:cNvSpPr/>
              <p:nvPr/>
            </p:nvSpPr>
            <p:spPr>
              <a:xfrm>
                <a:off x="4881249" y="3083909"/>
                <a:ext cx="52275" cy="12412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541" extrusionOk="0">
                    <a:moveTo>
                      <a:pt x="0" y="1540"/>
                    </a:moveTo>
                    <a:cubicBezTo>
                      <a:pt x="294" y="1449"/>
                      <a:pt x="532" y="1196"/>
                      <a:pt x="588" y="872"/>
                    </a:cubicBezTo>
                    <a:lnTo>
                      <a:pt x="588" y="872"/>
                    </a:lnTo>
                    <a:cubicBezTo>
                      <a:pt x="649" y="517"/>
                      <a:pt x="482" y="178"/>
                      <a:pt x="193" y="0"/>
                    </a:cubicBezTo>
                    <a:lnTo>
                      <a:pt x="193" y="0"/>
                    </a:lnTo>
                    <a:cubicBezTo>
                      <a:pt x="228" y="750"/>
                      <a:pt x="122" y="1236"/>
                      <a:pt x="0" y="1540"/>
                    </a:cubicBezTo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0"/>
              <p:cNvSpPr/>
              <p:nvPr/>
            </p:nvSpPr>
            <p:spPr>
              <a:xfrm>
                <a:off x="4212945" y="3083909"/>
                <a:ext cx="52678" cy="123721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536" extrusionOk="0">
                    <a:moveTo>
                      <a:pt x="61" y="872"/>
                    </a:moveTo>
                    <a:cubicBezTo>
                      <a:pt x="122" y="1196"/>
                      <a:pt x="360" y="1444"/>
                      <a:pt x="654" y="1535"/>
                    </a:cubicBezTo>
                    <a:lnTo>
                      <a:pt x="654" y="1535"/>
                    </a:lnTo>
                    <a:cubicBezTo>
                      <a:pt x="527" y="1231"/>
                      <a:pt x="426" y="750"/>
                      <a:pt x="456" y="0"/>
                    </a:cubicBezTo>
                    <a:lnTo>
                      <a:pt x="456" y="0"/>
                    </a:lnTo>
                    <a:cubicBezTo>
                      <a:pt x="167" y="178"/>
                      <a:pt x="0" y="517"/>
                      <a:pt x="61" y="872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0"/>
              <p:cNvSpPr/>
              <p:nvPr/>
            </p:nvSpPr>
            <p:spPr>
              <a:xfrm>
                <a:off x="3964456" y="4473192"/>
                <a:ext cx="1204910" cy="53967"/>
              </a:xfrm>
              <a:custGeom>
                <a:avLst/>
                <a:gdLst/>
                <a:ahLst/>
                <a:cxnLst/>
                <a:rect l="l" t="t" r="r" b="b"/>
                <a:pathLst>
                  <a:path w="14959" h="670" extrusionOk="0">
                    <a:moveTo>
                      <a:pt x="167" y="1"/>
                    </a:moveTo>
                    <a:cubicBezTo>
                      <a:pt x="76" y="1"/>
                      <a:pt x="0" y="77"/>
                      <a:pt x="0" y="168"/>
                    </a:cubicBezTo>
                    <a:lnTo>
                      <a:pt x="0" y="168"/>
                    </a:lnTo>
                    <a:lnTo>
                      <a:pt x="0" y="502"/>
                    </a:lnTo>
                    <a:cubicBezTo>
                      <a:pt x="0" y="593"/>
                      <a:pt x="76" y="669"/>
                      <a:pt x="167" y="669"/>
                    </a:cubicBezTo>
                    <a:lnTo>
                      <a:pt x="167" y="669"/>
                    </a:lnTo>
                    <a:lnTo>
                      <a:pt x="14787" y="669"/>
                    </a:lnTo>
                    <a:cubicBezTo>
                      <a:pt x="14883" y="669"/>
                      <a:pt x="14959" y="593"/>
                      <a:pt x="14959" y="502"/>
                    </a:cubicBezTo>
                    <a:lnTo>
                      <a:pt x="14959" y="502"/>
                    </a:lnTo>
                    <a:lnTo>
                      <a:pt x="14959" y="168"/>
                    </a:lnTo>
                    <a:cubicBezTo>
                      <a:pt x="14959" y="77"/>
                      <a:pt x="14883" y="1"/>
                      <a:pt x="14787" y="1"/>
                    </a:cubicBezTo>
                    <a:lnTo>
                      <a:pt x="14787" y="1"/>
                    </a:lnTo>
                    <a:close/>
                  </a:path>
                </a:pathLst>
              </a:custGeom>
              <a:solidFill>
                <a:srgbClr val="3534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0"/>
              <p:cNvSpPr/>
              <p:nvPr/>
            </p:nvSpPr>
            <p:spPr>
              <a:xfrm>
                <a:off x="3931753" y="3748587"/>
                <a:ext cx="1282961" cy="724686"/>
              </a:xfrm>
              <a:custGeom>
                <a:avLst/>
                <a:gdLst/>
                <a:ahLst/>
                <a:cxnLst/>
                <a:rect l="l" t="t" r="r" b="b"/>
                <a:pathLst>
                  <a:path w="15928" h="8997" extrusionOk="0">
                    <a:moveTo>
                      <a:pt x="274" y="0"/>
                    </a:moveTo>
                    <a:cubicBezTo>
                      <a:pt x="122" y="0"/>
                      <a:pt x="1" y="132"/>
                      <a:pt x="21" y="284"/>
                    </a:cubicBezTo>
                    <a:lnTo>
                      <a:pt x="21" y="284"/>
                    </a:lnTo>
                    <a:lnTo>
                      <a:pt x="1176" y="8997"/>
                    </a:lnTo>
                    <a:lnTo>
                      <a:pt x="14757" y="8997"/>
                    </a:lnTo>
                    <a:lnTo>
                      <a:pt x="15907" y="284"/>
                    </a:lnTo>
                    <a:cubicBezTo>
                      <a:pt x="15927" y="132"/>
                      <a:pt x="15811" y="0"/>
                      <a:pt x="15659" y="0"/>
                    </a:cubicBezTo>
                    <a:lnTo>
                      <a:pt x="15659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0"/>
              <p:cNvSpPr/>
              <p:nvPr/>
            </p:nvSpPr>
            <p:spPr>
              <a:xfrm>
                <a:off x="4513227" y="4050882"/>
                <a:ext cx="120016" cy="12009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1" extrusionOk="0">
                    <a:moveTo>
                      <a:pt x="1490" y="745"/>
                    </a:moveTo>
                    <a:cubicBezTo>
                      <a:pt x="1490" y="1156"/>
                      <a:pt x="1160" y="1490"/>
                      <a:pt x="745" y="1490"/>
                    </a:cubicBezTo>
                    <a:cubicBezTo>
                      <a:pt x="335" y="1490"/>
                      <a:pt x="0" y="1156"/>
                      <a:pt x="0" y="745"/>
                    </a:cubicBezTo>
                    <a:cubicBezTo>
                      <a:pt x="0" y="335"/>
                      <a:pt x="335" y="1"/>
                      <a:pt x="745" y="1"/>
                    </a:cubicBezTo>
                    <a:cubicBezTo>
                      <a:pt x="1160" y="1"/>
                      <a:pt x="1490" y="335"/>
                      <a:pt x="1490" y="745"/>
                    </a:cubicBez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9" name="Google Shape;719;p20"/>
            <p:cNvSpPr/>
            <p:nvPr/>
          </p:nvSpPr>
          <p:spPr>
            <a:xfrm>
              <a:off x="3339300" y="195349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0"/>
            <p:cNvSpPr/>
            <p:nvPr/>
          </p:nvSpPr>
          <p:spPr>
            <a:xfrm>
              <a:off x="4903775" y="1849173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0"/>
            <p:cNvSpPr/>
            <p:nvPr/>
          </p:nvSpPr>
          <p:spPr>
            <a:xfrm>
              <a:off x="5086044" y="226434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3425025" y="261169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0"/>
            <p:cNvSpPr/>
            <p:nvPr/>
          </p:nvSpPr>
          <p:spPr>
            <a:xfrm>
              <a:off x="3425025" y="3454723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0"/>
            <p:cNvSpPr/>
            <p:nvPr/>
          </p:nvSpPr>
          <p:spPr>
            <a:xfrm>
              <a:off x="5086044" y="3558436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" name="Google Shape;725;p20"/>
            <p:cNvCxnSpPr>
              <a:stCxn id="652" idx="3"/>
              <a:endCxn id="719" idx="0"/>
            </p:cNvCxnSpPr>
            <p:nvPr/>
          </p:nvCxnSpPr>
          <p:spPr>
            <a:xfrm>
              <a:off x="1523174" y="1413423"/>
              <a:ext cx="2127000" cy="540000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6" name="Google Shape;726;p20"/>
            <p:cNvCxnSpPr>
              <a:endCxn id="720" idx="0"/>
            </p:cNvCxnSpPr>
            <p:nvPr/>
          </p:nvCxnSpPr>
          <p:spPr>
            <a:xfrm flipH="1">
              <a:off x="5214575" y="1413273"/>
              <a:ext cx="2468400" cy="435900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7" name="Google Shape;727;p20"/>
            <p:cNvCxnSpPr>
              <a:stCxn id="649" idx="3"/>
              <a:endCxn id="722" idx="2"/>
            </p:cNvCxnSpPr>
            <p:nvPr/>
          </p:nvCxnSpPr>
          <p:spPr>
            <a:xfrm>
              <a:off x="1523174" y="2521226"/>
              <a:ext cx="1902000" cy="4014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8" name="Google Shape;728;p20"/>
            <p:cNvCxnSpPr>
              <a:stCxn id="658" idx="1"/>
              <a:endCxn id="721" idx="6"/>
            </p:cNvCxnSpPr>
            <p:nvPr/>
          </p:nvCxnSpPr>
          <p:spPr>
            <a:xfrm flipH="1">
              <a:off x="5707599" y="2521226"/>
              <a:ext cx="1975500" cy="54000"/>
            </a:xfrm>
            <a:prstGeom prst="bentConnector3">
              <a:avLst>
                <a:gd name="adj1" fmla="val 49999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9" name="Google Shape;729;p20"/>
            <p:cNvCxnSpPr>
              <a:stCxn id="646" idx="3"/>
              <a:endCxn id="723" idx="2"/>
            </p:cNvCxnSpPr>
            <p:nvPr/>
          </p:nvCxnSpPr>
          <p:spPr>
            <a:xfrm>
              <a:off x="1523174" y="3629023"/>
              <a:ext cx="1902000" cy="1365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30" name="Google Shape;730;p20"/>
            <p:cNvCxnSpPr>
              <a:endCxn id="724" idx="6"/>
            </p:cNvCxnSpPr>
            <p:nvPr/>
          </p:nvCxnSpPr>
          <p:spPr>
            <a:xfrm flipH="1">
              <a:off x="5707644" y="3671836"/>
              <a:ext cx="1889700" cy="1974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89" name="Arrow: Pentagon 88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0C65A6E-1CEF-4B31-8E6E-699766F78E4E}"/>
              </a:ext>
            </a:extLst>
          </p:cNvPr>
          <p:cNvSpPr/>
          <p:nvPr/>
        </p:nvSpPr>
        <p:spPr>
          <a:xfrm>
            <a:off x="7476726" y="4347359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1BEC8E0-F514-47DE-8F42-6C171546FA26}"/>
              </a:ext>
            </a:extLst>
          </p:cNvPr>
          <p:cNvGrpSpPr/>
          <p:nvPr/>
        </p:nvGrpSpPr>
        <p:grpSpPr>
          <a:xfrm>
            <a:off x="684434" y="4286176"/>
            <a:ext cx="1209920" cy="338554"/>
            <a:chOff x="687153" y="764392"/>
            <a:chExt cx="1209920" cy="338554"/>
          </a:xfrm>
        </p:grpSpPr>
        <p:sp>
          <p:nvSpPr>
            <p:cNvPr id="91" name="Arrow: Pentagon 90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D31375BF-B37F-4680-94C5-C18D032650D8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92" name="TextBox 91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FF09F8F9-A796-442C-92B7-B0E96AC9F74E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16FA2B27-B050-64BF-A8D2-3EDAA35059EA}"/>
              </a:ext>
            </a:extLst>
          </p:cNvPr>
          <p:cNvSpPr/>
          <p:nvPr/>
        </p:nvSpPr>
        <p:spPr>
          <a:xfrm>
            <a:off x="8247004" y="-42067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4" grpId="0"/>
      <p:bldP spid="89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8"/>
          <p:cNvSpPr/>
          <p:nvPr/>
        </p:nvSpPr>
        <p:spPr>
          <a:xfrm>
            <a:off x="4439584" y="1623310"/>
            <a:ext cx="3758579" cy="253524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Undang-undang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Informasi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Transaksi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Elektronik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(UU ITE)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Pasal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28 Ayat 1: "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Setiap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Orang yang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sengaja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tanpa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hak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menyebarkan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berita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bohong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menyesatkan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mengakibatkan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kerugian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konsumen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dalam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Transaksi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Elektronik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dipidana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pidana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penjara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paling lama 6 (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enam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)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tahun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dan/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atau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denda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paling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banyak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Rp1.000.000.000,00 (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satu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miliar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rupiah)."</a:t>
            </a:r>
          </a:p>
        </p:txBody>
      </p:sp>
      <p:sp>
        <p:nvSpPr>
          <p:cNvPr id="489" name="Google Shape;489;p18"/>
          <p:cNvSpPr txBox="1">
            <a:spLocks noGrp="1"/>
          </p:cNvSpPr>
          <p:nvPr>
            <p:ph type="title"/>
          </p:nvPr>
        </p:nvSpPr>
        <p:spPr>
          <a:xfrm>
            <a:off x="2418368" y="465462"/>
            <a:ext cx="301486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 err="1"/>
              <a:t>Undang</a:t>
            </a:r>
            <a:r>
              <a:rPr lang="en-ID" sz="2000" dirty="0"/>
              <a:t> – </a:t>
            </a:r>
            <a:r>
              <a:rPr lang="en-ID" sz="2000" dirty="0" err="1"/>
              <a:t>undang</a:t>
            </a:r>
            <a:r>
              <a:rPr lang="en-ID" sz="2000" dirty="0"/>
              <a:t> </a:t>
            </a:r>
            <a:r>
              <a:rPr lang="en-ID" sz="2000" dirty="0" err="1"/>
              <a:t>tentang</a:t>
            </a:r>
            <a:r>
              <a:rPr lang="en-ID" sz="2000" dirty="0"/>
              <a:t> </a:t>
            </a:r>
            <a:r>
              <a:rPr lang="en-ID" sz="2000" dirty="0" err="1"/>
              <a:t>Penyebaran</a:t>
            </a:r>
            <a:r>
              <a:rPr lang="en-ID" sz="2000" dirty="0"/>
              <a:t> </a:t>
            </a:r>
            <a:r>
              <a:rPr lang="en-ID" sz="2000" i="1" dirty="0"/>
              <a:t>Hoax:</a:t>
            </a:r>
            <a:endParaRPr sz="2000" i="1" dirty="0"/>
          </a:p>
        </p:txBody>
      </p:sp>
      <p:grpSp>
        <p:nvGrpSpPr>
          <p:cNvPr id="492" name="Google Shape;492;p18"/>
          <p:cNvGrpSpPr/>
          <p:nvPr/>
        </p:nvGrpSpPr>
        <p:grpSpPr>
          <a:xfrm>
            <a:off x="809928" y="1387474"/>
            <a:ext cx="3337977" cy="3105699"/>
            <a:chOff x="457198" y="1624700"/>
            <a:chExt cx="3337977" cy="3105699"/>
          </a:xfrm>
        </p:grpSpPr>
        <p:sp>
          <p:nvSpPr>
            <p:cNvPr id="493" name="Google Shape;493;p18"/>
            <p:cNvSpPr/>
            <p:nvPr/>
          </p:nvSpPr>
          <p:spPr>
            <a:xfrm>
              <a:off x="2266141" y="4332914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3"/>
                    <a:pt x="1" y="1288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2" y="2569"/>
                    <a:pt x="10512" y="1997"/>
                    <a:pt x="10512" y="1288"/>
                  </a:cubicBezTo>
                  <a:cubicBezTo>
                    <a:pt x="10512" y="573"/>
                    <a:pt x="8162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3267384" y="4325386"/>
              <a:ext cx="269917" cy="219137"/>
            </a:xfrm>
            <a:custGeom>
              <a:avLst/>
              <a:gdLst/>
              <a:ahLst/>
              <a:cxnLst/>
              <a:rect l="l" t="t" r="r" b="b"/>
              <a:pathLst>
                <a:path w="1972" h="1601" extrusionOk="0">
                  <a:moveTo>
                    <a:pt x="827" y="190"/>
                  </a:moveTo>
                  <a:cubicBezTo>
                    <a:pt x="827" y="191"/>
                    <a:pt x="826" y="191"/>
                    <a:pt x="826" y="193"/>
                  </a:cubicBezTo>
                  <a:cubicBezTo>
                    <a:pt x="827" y="192"/>
                    <a:pt x="827" y="191"/>
                    <a:pt x="827" y="190"/>
                  </a:cubicBezTo>
                  <a:close/>
                  <a:moveTo>
                    <a:pt x="244" y="0"/>
                  </a:moveTo>
                  <a:cubicBezTo>
                    <a:pt x="239" y="5"/>
                    <a:pt x="234" y="5"/>
                    <a:pt x="229" y="10"/>
                  </a:cubicBezTo>
                  <a:cubicBezTo>
                    <a:pt x="87" y="157"/>
                    <a:pt x="1" y="785"/>
                    <a:pt x="82" y="801"/>
                  </a:cubicBezTo>
                  <a:cubicBezTo>
                    <a:pt x="112" y="807"/>
                    <a:pt x="138" y="809"/>
                    <a:pt x="160" y="809"/>
                  </a:cubicBezTo>
                  <a:cubicBezTo>
                    <a:pt x="229" y="809"/>
                    <a:pt x="263" y="785"/>
                    <a:pt x="295" y="785"/>
                  </a:cubicBezTo>
                  <a:cubicBezTo>
                    <a:pt x="325" y="785"/>
                    <a:pt x="354" y="807"/>
                    <a:pt x="411" y="892"/>
                  </a:cubicBezTo>
                  <a:cubicBezTo>
                    <a:pt x="543" y="1094"/>
                    <a:pt x="897" y="1601"/>
                    <a:pt x="1404" y="1601"/>
                  </a:cubicBezTo>
                  <a:cubicBezTo>
                    <a:pt x="1971" y="1601"/>
                    <a:pt x="1267" y="567"/>
                    <a:pt x="1115" y="340"/>
                  </a:cubicBezTo>
                  <a:cubicBezTo>
                    <a:pt x="1064" y="259"/>
                    <a:pt x="968" y="147"/>
                    <a:pt x="857" y="61"/>
                  </a:cubicBezTo>
                  <a:cubicBezTo>
                    <a:pt x="847" y="105"/>
                    <a:pt x="837" y="150"/>
                    <a:pt x="827" y="190"/>
                  </a:cubicBezTo>
                  <a:lnTo>
                    <a:pt x="827" y="190"/>
                  </a:lnTo>
                  <a:cubicBezTo>
                    <a:pt x="828" y="188"/>
                    <a:pt x="831" y="188"/>
                    <a:pt x="831" y="188"/>
                  </a:cubicBezTo>
                  <a:cubicBezTo>
                    <a:pt x="831" y="188"/>
                    <a:pt x="1368" y="785"/>
                    <a:pt x="1161" y="861"/>
                  </a:cubicBezTo>
                  <a:cubicBezTo>
                    <a:pt x="1111" y="880"/>
                    <a:pt x="1063" y="888"/>
                    <a:pt x="1017" y="888"/>
                  </a:cubicBezTo>
                  <a:cubicBezTo>
                    <a:pt x="671" y="888"/>
                    <a:pt x="441" y="418"/>
                    <a:pt x="365" y="248"/>
                  </a:cubicBezTo>
                  <a:cubicBezTo>
                    <a:pt x="325" y="188"/>
                    <a:pt x="284" y="107"/>
                    <a:pt x="244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2718240" y="4317037"/>
              <a:ext cx="269917" cy="224064"/>
            </a:xfrm>
            <a:custGeom>
              <a:avLst/>
              <a:gdLst/>
              <a:ahLst/>
              <a:cxnLst/>
              <a:rect l="l" t="t" r="r" b="b"/>
              <a:pathLst>
                <a:path w="1972" h="1637" extrusionOk="0">
                  <a:moveTo>
                    <a:pt x="1682" y="0"/>
                  </a:moveTo>
                  <a:cubicBezTo>
                    <a:pt x="1662" y="81"/>
                    <a:pt x="1642" y="157"/>
                    <a:pt x="1627" y="228"/>
                  </a:cubicBezTo>
                  <a:cubicBezTo>
                    <a:pt x="1586" y="380"/>
                    <a:pt x="1551" y="456"/>
                    <a:pt x="1505" y="482"/>
                  </a:cubicBezTo>
                  <a:cubicBezTo>
                    <a:pt x="1394" y="682"/>
                    <a:pt x="1204" y="930"/>
                    <a:pt x="956" y="930"/>
                  </a:cubicBezTo>
                  <a:cubicBezTo>
                    <a:pt x="910" y="930"/>
                    <a:pt x="861" y="921"/>
                    <a:pt x="811" y="902"/>
                  </a:cubicBezTo>
                  <a:cubicBezTo>
                    <a:pt x="598" y="826"/>
                    <a:pt x="1140" y="228"/>
                    <a:pt x="1140" y="228"/>
                  </a:cubicBezTo>
                  <a:cubicBezTo>
                    <a:pt x="1140" y="228"/>
                    <a:pt x="1145" y="228"/>
                    <a:pt x="1151" y="233"/>
                  </a:cubicBezTo>
                  <a:cubicBezTo>
                    <a:pt x="1135" y="198"/>
                    <a:pt x="1120" y="152"/>
                    <a:pt x="1105" y="107"/>
                  </a:cubicBezTo>
                  <a:cubicBezTo>
                    <a:pt x="999" y="193"/>
                    <a:pt x="907" y="299"/>
                    <a:pt x="852" y="380"/>
                  </a:cubicBezTo>
                  <a:cubicBezTo>
                    <a:pt x="705" y="608"/>
                    <a:pt x="1" y="1637"/>
                    <a:pt x="563" y="1637"/>
                  </a:cubicBezTo>
                  <a:cubicBezTo>
                    <a:pt x="1075" y="1637"/>
                    <a:pt x="1424" y="1135"/>
                    <a:pt x="1561" y="927"/>
                  </a:cubicBezTo>
                  <a:cubicBezTo>
                    <a:pt x="1615" y="846"/>
                    <a:pt x="1644" y="825"/>
                    <a:pt x="1673" y="825"/>
                  </a:cubicBezTo>
                  <a:cubicBezTo>
                    <a:pt x="1705" y="825"/>
                    <a:pt x="1739" y="850"/>
                    <a:pt x="1809" y="850"/>
                  </a:cubicBezTo>
                  <a:cubicBezTo>
                    <a:pt x="1830" y="850"/>
                    <a:pt x="1855" y="848"/>
                    <a:pt x="1885" y="841"/>
                  </a:cubicBezTo>
                  <a:cubicBezTo>
                    <a:pt x="1971" y="826"/>
                    <a:pt x="1880" y="198"/>
                    <a:pt x="1738" y="51"/>
                  </a:cubicBezTo>
                  <a:cubicBezTo>
                    <a:pt x="1718" y="31"/>
                    <a:pt x="1703" y="16"/>
                    <a:pt x="1682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2077664" y="2321258"/>
              <a:ext cx="239258" cy="126883"/>
            </a:xfrm>
            <a:custGeom>
              <a:avLst/>
              <a:gdLst/>
              <a:ahLst/>
              <a:cxnLst/>
              <a:rect l="l" t="t" r="r" b="b"/>
              <a:pathLst>
                <a:path w="1748" h="927" extrusionOk="0">
                  <a:moveTo>
                    <a:pt x="645" y="1"/>
                  </a:moveTo>
                  <a:cubicBezTo>
                    <a:pt x="603" y="1"/>
                    <a:pt x="567" y="17"/>
                    <a:pt x="542" y="58"/>
                  </a:cubicBezTo>
                  <a:cubicBezTo>
                    <a:pt x="502" y="119"/>
                    <a:pt x="532" y="231"/>
                    <a:pt x="583" y="342"/>
                  </a:cubicBezTo>
                  <a:cubicBezTo>
                    <a:pt x="451" y="393"/>
                    <a:pt x="0" y="600"/>
                    <a:pt x="162" y="859"/>
                  </a:cubicBezTo>
                  <a:cubicBezTo>
                    <a:pt x="179" y="887"/>
                    <a:pt x="207" y="927"/>
                    <a:pt x="346" y="927"/>
                  </a:cubicBezTo>
                  <a:cubicBezTo>
                    <a:pt x="455" y="927"/>
                    <a:pt x="632" y="902"/>
                    <a:pt x="927" y="828"/>
                  </a:cubicBezTo>
                  <a:cubicBezTo>
                    <a:pt x="952" y="823"/>
                    <a:pt x="973" y="818"/>
                    <a:pt x="983" y="808"/>
                  </a:cubicBezTo>
                  <a:cubicBezTo>
                    <a:pt x="989" y="808"/>
                    <a:pt x="996" y="808"/>
                    <a:pt x="1003" y="808"/>
                  </a:cubicBezTo>
                  <a:cubicBezTo>
                    <a:pt x="1141" y="808"/>
                    <a:pt x="1307" y="762"/>
                    <a:pt x="1408" y="742"/>
                  </a:cubicBezTo>
                  <a:cubicBezTo>
                    <a:pt x="1575" y="717"/>
                    <a:pt x="1646" y="697"/>
                    <a:pt x="1646" y="697"/>
                  </a:cubicBezTo>
                  <a:lnTo>
                    <a:pt x="1748" y="205"/>
                  </a:lnTo>
                  <a:cubicBezTo>
                    <a:pt x="1748" y="205"/>
                    <a:pt x="1256" y="195"/>
                    <a:pt x="1084" y="165"/>
                  </a:cubicBezTo>
                  <a:cubicBezTo>
                    <a:pt x="958" y="146"/>
                    <a:pt x="773" y="1"/>
                    <a:pt x="64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3128045" y="2013700"/>
              <a:ext cx="540930" cy="1100612"/>
            </a:xfrm>
            <a:custGeom>
              <a:avLst/>
              <a:gdLst/>
              <a:ahLst/>
              <a:cxnLst/>
              <a:rect l="l" t="t" r="r" b="b"/>
              <a:pathLst>
                <a:path w="3952" h="8041" extrusionOk="0">
                  <a:moveTo>
                    <a:pt x="1191" y="299"/>
                  </a:moveTo>
                  <a:cubicBezTo>
                    <a:pt x="1191" y="300"/>
                    <a:pt x="1191" y="302"/>
                    <a:pt x="1191" y="307"/>
                  </a:cubicBezTo>
                  <a:lnTo>
                    <a:pt x="1191" y="307"/>
                  </a:lnTo>
                  <a:cubicBezTo>
                    <a:pt x="1191" y="305"/>
                    <a:pt x="1191" y="302"/>
                    <a:pt x="1191" y="299"/>
                  </a:cubicBezTo>
                  <a:close/>
                  <a:moveTo>
                    <a:pt x="132" y="1"/>
                  </a:moveTo>
                  <a:cubicBezTo>
                    <a:pt x="132" y="1"/>
                    <a:pt x="0" y="1870"/>
                    <a:pt x="223" y="2711"/>
                  </a:cubicBezTo>
                  <a:cubicBezTo>
                    <a:pt x="456" y="3592"/>
                    <a:pt x="512" y="4575"/>
                    <a:pt x="497" y="5456"/>
                  </a:cubicBezTo>
                  <a:cubicBezTo>
                    <a:pt x="466" y="6869"/>
                    <a:pt x="244" y="8009"/>
                    <a:pt x="244" y="8009"/>
                  </a:cubicBezTo>
                  <a:cubicBezTo>
                    <a:pt x="244" y="8009"/>
                    <a:pt x="442" y="8041"/>
                    <a:pt x="727" y="8041"/>
                  </a:cubicBezTo>
                  <a:cubicBezTo>
                    <a:pt x="1012" y="8041"/>
                    <a:pt x="1383" y="8009"/>
                    <a:pt x="1728" y="7883"/>
                  </a:cubicBezTo>
                  <a:cubicBezTo>
                    <a:pt x="2098" y="7751"/>
                    <a:pt x="2432" y="7508"/>
                    <a:pt x="2609" y="7082"/>
                  </a:cubicBezTo>
                  <a:cubicBezTo>
                    <a:pt x="2710" y="6849"/>
                    <a:pt x="902" y="5147"/>
                    <a:pt x="1090" y="2442"/>
                  </a:cubicBezTo>
                  <a:lnTo>
                    <a:pt x="1090" y="2442"/>
                  </a:lnTo>
                  <a:cubicBezTo>
                    <a:pt x="1397" y="2654"/>
                    <a:pt x="2399" y="3344"/>
                    <a:pt x="2592" y="3344"/>
                  </a:cubicBezTo>
                  <a:cubicBezTo>
                    <a:pt x="2593" y="3344"/>
                    <a:pt x="2593" y="3344"/>
                    <a:pt x="2594" y="3344"/>
                  </a:cubicBezTo>
                  <a:cubicBezTo>
                    <a:pt x="2761" y="3339"/>
                    <a:pt x="3562" y="2614"/>
                    <a:pt x="3936" y="2260"/>
                  </a:cubicBezTo>
                  <a:lnTo>
                    <a:pt x="3952" y="2007"/>
                  </a:lnTo>
                  <a:cubicBezTo>
                    <a:pt x="3876" y="1971"/>
                    <a:pt x="3810" y="1936"/>
                    <a:pt x="3774" y="1890"/>
                  </a:cubicBezTo>
                  <a:cubicBezTo>
                    <a:pt x="3729" y="1834"/>
                    <a:pt x="3729" y="1708"/>
                    <a:pt x="3744" y="1576"/>
                  </a:cubicBezTo>
                  <a:lnTo>
                    <a:pt x="3744" y="1576"/>
                  </a:lnTo>
                  <a:cubicBezTo>
                    <a:pt x="3744" y="1576"/>
                    <a:pt x="2822" y="2200"/>
                    <a:pt x="2656" y="2200"/>
                  </a:cubicBezTo>
                  <a:cubicBezTo>
                    <a:pt x="2652" y="2200"/>
                    <a:pt x="2648" y="2200"/>
                    <a:pt x="2645" y="2199"/>
                  </a:cubicBezTo>
                  <a:cubicBezTo>
                    <a:pt x="2518" y="2159"/>
                    <a:pt x="1191" y="299"/>
                    <a:pt x="1191" y="299"/>
                  </a:cubicBezTo>
                  <a:cubicBezTo>
                    <a:pt x="1191" y="299"/>
                    <a:pt x="998" y="208"/>
                    <a:pt x="755" y="127"/>
                  </a:cubicBezTo>
                  <a:cubicBezTo>
                    <a:pt x="558" y="61"/>
                    <a:pt x="325" y="1"/>
                    <a:pt x="132" y="1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3017723" y="3497428"/>
              <a:ext cx="2327" cy="24501"/>
            </a:xfrm>
            <a:custGeom>
              <a:avLst/>
              <a:gdLst/>
              <a:ahLst/>
              <a:cxnLst/>
              <a:rect l="l" t="t" r="r" b="b"/>
              <a:pathLst>
                <a:path w="17" h="179" extrusionOk="0">
                  <a:moveTo>
                    <a:pt x="1" y="178"/>
                  </a:moveTo>
                  <a:cubicBezTo>
                    <a:pt x="6" y="153"/>
                    <a:pt x="11" y="128"/>
                    <a:pt x="16" y="102"/>
                  </a:cubicBezTo>
                  <a:lnTo>
                    <a:pt x="16" y="1"/>
                  </a:lnTo>
                  <a:lnTo>
                    <a:pt x="16" y="102"/>
                  </a:lnTo>
                  <a:cubicBezTo>
                    <a:pt x="11" y="128"/>
                    <a:pt x="6" y="153"/>
                    <a:pt x="1" y="178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2785583" y="3487025"/>
              <a:ext cx="234467" cy="957304"/>
            </a:xfrm>
            <a:custGeom>
              <a:avLst/>
              <a:gdLst/>
              <a:ahLst/>
              <a:cxnLst/>
              <a:rect l="l" t="t" r="r" b="b"/>
              <a:pathLst>
                <a:path w="1713" h="6994" extrusionOk="0">
                  <a:moveTo>
                    <a:pt x="0" y="1"/>
                  </a:moveTo>
                  <a:cubicBezTo>
                    <a:pt x="0" y="1"/>
                    <a:pt x="132" y="943"/>
                    <a:pt x="274" y="1465"/>
                  </a:cubicBezTo>
                  <a:cubicBezTo>
                    <a:pt x="390" y="1911"/>
                    <a:pt x="289" y="5117"/>
                    <a:pt x="613" y="6171"/>
                  </a:cubicBezTo>
                  <a:cubicBezTo>
                    <a:pt x="628" y="6216"/>
                    <a:pt x="643" y="6262"/>
                    <a:pt x="659" y="6297"/>
                  </a:cubicBezTo>
                  <a:cubicBezTo>
                    <a:pt x="653" y="6292"/>
                    <a:pt x="648" y="6292"/>
                    <a:pt x="648" y="6292"/>
                  </a:cubicBezTo>
                  <a:cubicBezTo>
                    <a:pt x="648" y="6292"/>
                    <a:pt x="106" y="6890"/>
                    <a:pt x="319" y="6966"/>
                  </a:cubicBezTo>
                  <a:cubicBezTo>
                    <a:pt x="369" y="6985"/>
                    <a:pt x="418" y="6994"/>
                    <a:pt x="464" y="6994"/>
                  </a:cubicBezTo>
                  <a:cubicBezTo>
                    <a:pt x="712" y="6994"/>
                    <a:pt x="902" y="6746"/>
                    <a:pt x="1013" y="6546"/>
                  </a:cubicBezTo>
                  <a:cubicBezTo>
                    <a:pt x="1059" y="6520"/>
                    <a:pt x="1094" y="6444"/>
                    <a:pt x="1135" y="6292"/>
                  </a:cubicBezTo>
                  <a:cubicBezTo>
                    <a:pt x="1150" y="6221"/>
                    <a:pt x="1170" y="6145"/>
                    <a:pt x="1190" y="6064"/>
                  </a:cubicBezTo>
                  <a:cubicBezTo>
                    <a:pt x="1403" y="5148"/>
                    <a:pt x="1712" y="3572"/>
                    <a:pt x="1712" y="2762"/>
                  </a:cubicBezTo>
                  <a:cubicBezTo>
                    <a:pt x="1712" y="1749"/>
                    <a:pt x="1631" y="999"/>
                    <a:pt x="1667" y="497"/>
                  </a:cubicBezTo>
                  <a:cubicBezTo>
                    <a:pt x="1413" y="15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2785583" y="3469231"/>
              <a:ext cx="234467" cy="85957"/>
            </a:xfrm>
            <a:custGeom>
              <a:avLst/>
              <a:gdLst/>
              <a:ahLst/>
              <a:cxnLst/>
              <a:rect l="l" t="t" r="r" b="b"/>
              <a:pathLst>
                <a:path w="1713" h="628" extrusionOk="0">
                  <a:moveTo>
                    <a:pt x="826" y="0"/>
                  </a:moveTo>
                  <a:cubicBezTo>
                    <a:pt x="568" y="0"/>
                    <a:pt x="292" y="30"/>
                    <a:pt x="41" y="70"/>
                  </a:cubicBezTo>
                  <a:cubicBezTo>
                    <a:pt x="25" y="90"/>
                    <a:pt x="15" y="111"/>
                    <a:pt x="0" y="131"/>
                  </a:cubicBezTo>
                  <a:cubicBezTo>
                    <a:pt x="0" y="131"/>
                    <a:pt x="1413" y="288"/>
                    <a:pt x="1667" y="627"/>
                  </a:cubicBezTo>
                  <a:lnTo>
                    <a:pt x="1672" y="627"/>
                  </a:lnTo>
                  <a:cubicBezTo>
                    <a:pt x="1677" y="541"/>
                    <a:pt x="1687" y="460"/>
                    <a:pt x="1697" y="384"/>
                  </a:cubicBezTo>
                  <a:cubicBezTo>
                    <a:pt x="1702" y="359"/>
                    <a:pt x="1707" y="334"/>
                    <a:pt x="1712" y="308"/>
                  </a:cubicBezTo>
                  <a:lnTo>
                    <a:pt x="1712" y="207"/>
                  </a:lnTo>
                  <a:lnTo>
                    <a:pt x="1712" y="176"/>
                  </a:lnTo>
                  <a:cubicBezTo>
                    <a:pt x="1621" y="146"/>
                    <a:pt x="1540" y="121"/>
                    <a:pt x="1459" y="90"/>
                  </a:cubicBezTo>
                  <a:cubicBezTo>
                    <a:pt x="1283" y="25"/>
                    <a:pt x="1062" y="0"/>
                    <a:pt x="82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3338833" y="3491953"/>
              <a:ext cx="821" cy="1506"/>
            </a:xfrm>
            <a:custGeom>
              <a:avLst/>
              <a:gdLst/>
              <a:ahLst/>
              <a:cxnLst/>
              <a:rect l="l" t="t" r="r" b="b"/>
              <a:pathLst>
                <a:path w="6" h="11" extrusionOk="0">
                  <a:moveTo>
                    <a:pt x="5" y="10"/>
                  </a:moveTo>
                  <a:cubicBezTo>
                    <a:pt x="5" y="5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5" y="5"/>
                    <a:pt x="5" y="10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3116958" y="3495374"/>
              <a:ext cx="337807" cy="951692"/>
            </a:xfrm>
            <a:custGeom>
              <a:avLst/>
              <a:gdLst/>
              <a:ahLst/>
              <a:cxnLst/>
              <a:rect l="l" t="t" r="r" b="b"/>
              <a:pathLst>
                <a:path w="2468" h="6953" extrusionOk="0">
                  <a:moveTo>
                    <a:pt x="1626" y="1"/>
                  </a:moveTo>
                  <a:cubicBezTo>
                    <a:pt x="1635" y="52"/>
                    <a:pt x="1643" y="104"/>
                    <a:pt x="1650" y="158"/>
                  </a:cubicBezTo>
                  <a:lnTo>
                    <a:pt x="1650" y="158"/>
                  </a:lnTo>
                  <a:cubicBezTo>
                    <a:pt x="1645" y="103"/>
                    <a:pt x="1636" y="52"/>
                    <a:pt x="1626" y="1"/>
                  </a:cubicBezTo>
                  <a:close/>
                  <a:moveTo>
                    <a:pt x="1650" y="158"/>
                  </a:moveTo>
                  <a:cubicBezTo>
                    <a:pt x="1651" y="163"/>
                    <a:pt x="1651" y="168"/>
                    <a:pt x="1652" y="173"/>
                  </a:cubicBezTo>
                  <a:cubicBezTo>
                    <a:pt x="1419" y="603"/>
                    <a:pt x="857" y="686"/>
                    <a:pt x="450" y="686"/>
                  </a:cubicBezTo>
                  <a:cubicBezTo>
                    <a:pt x="228" y="686"/>
                    <a:pt x="52" y="661"/>
                    <a:pt x="0" y="654"/>
                  </a:cubicBezTo>
                  <a:lnTo>
                    <a:pt x="0" y="654"/>
                  </a:lnTo>
                  <a:cubicBezTo>
                    <a:pt x="21" y="928"/>
                    <a:pt x="61" y="1308"/>
                    <a:pt x="173" y="1794"/>
                  </a:cubicBezTo>
                  <a:cubicBezTo>
                    <a:pt x="431" y="2903"/>
                    <a:pt x="1064" y="5092"/>
                    <a:pt x="1145" y="5385"/>
                  </a:cubicBezTo>
                  <a:cubicBezTo>
                    <a:pt x="1221" y="5669"/>
                    <a:pt x="1282" y="5897"/>
                    <a:pt x="1343" y="6064"/>
                  </a:cubicBezTo>
                  <a:cubicBezTo>
                    <a:pt x="1383" y="6171"/>
                    <a:pt x="1424" y="6252"/>
                    <a:pt x="1464" y="6312"/>
                  </a:cubicBezTo>
                  <a:cubicBezTo>
                    <a:pt x="1540" y="6482"/>
                    <a:pt x="1770" y="6952"/>
                    <a:pt x="2116" y="6952"/>
                  </a:cubicBezTo>
                  <a:cubicBezTo>
                    <a:pt x="2162" y="6952"/>
                    <a:pt x="2210" y="6944"/>
                    <a:pt x="2260" y="6925"/>
                  </a:cubicBezTo>
                  <a:cubicBezTo>
                    <a:pt x="2467" y="6849"/>
                    <a:pt x="1930" y="6252"/>
                    <a:pt x="1930" y="6252"/>
                  </a:cubicBezTo>
                  <a:cubicBezTo>
                    <a:pt x="1930" y="6252"/>
                    <a:pt x="1927" y="6252"/>
                    <a:pt x="1926" y="6254"/>
                  </a:cubicBezTo>
                  <a:lnTo>
                    <a:pt x="1926" y="6254"/>
                  </a:lnTo>
                  <a:cubicBezTo>
                    <a:pt x="1936" y="6214"/>
                    <a:pt x="1946" y="6169"/>
                    <a:pt x="1956" y="6125"/>
                  </a:cubicBezTo>
                  <a:cubicBezTo>
                    <a:pt x="1996" y="5821"/>
                    <a:pt x="1910" y="5350"/>
                    <a:pt x="1930" y="4970"/>
                  </a:cubicBezTo>
                  <a:cubicBezTo>
                    <a:pt x="1960" y="4314"/>
                    <a:pt x="1876" y="1704"/>
                    <a:pt x="1650" y="158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3114905" y="3491953"/>
              <a:ext cx="228171" cy="97455"/>
            </a:xfrm>
            <a:custGeom>
              <a:avLst/>
              <a:gdLst/>
              <a:ahLst/>
              <a:cxnLst/>
              <a:rect l="l" t="t" r="r" b="b"/>
              <a:pathLst>
                <a:path w="1667" h="712" extrusionOk="0">
                  <a:moveTo>
                    <a:pt x="1636" y="0"/>
                  </a:moveTo>
                  <a:cubicBezTo>
                    <a:pt x="1535" y="26"/>
                    <a:pt x="1434" y="56"/>
                    <a:pt x="1332" y="102"/>
                  </a:cubicBezTo>
                  <a:cubicBezTo>
                    <a:pt x="1137" y="195"/>
                    <a:pt x="887" y="234"/>
                    <a:pt x="612" y="234"/>
                  </a:cubicBezTo>
                  <a:cubicBezTo>
                    <a:pt x="423" y="234"/>
                    <a:pt x="223" y="216"/>
                    <a:pt x="20" y="183"/>
                  </a:cubicBezTo>
                  <a:cubicBezTo>
                    <a:pt x="15" y="254"/>
                    <a:pt x="0" y="421"/>
                    <a:pt x="5" y="674"/>
                  </a:cubicBezTo>
                  <a:cubicBezTo>
                    <a:pt x="5" y="674"/>
                    <a:pt x="10" y="679"/>
                    <a:pt x="15" y="679"/>
                  </a:cubicBezTo>
                  <a:cubicBezTo>
                    <a:pt x="67" y="686"/>
                    <a:pt x="243" y="711"/>
                    <a:pt x="465" y="711"/>
                  </a:cubicBezTo>
                  <a:cubicBezTo>
                    <a:pt x="872" y="711"/>
                    <a:pt x="1434" y="628"/>
                    <a:pt x="1667" y="198"/>
                  </a:cubicBezTo>
                  <a:cubicBezTo>
                    <a:pt x="1662" y="137"/>
                    <a:pt x="1652" y="81"/>
                    <a:pt x="1641" y="26"/>
                  </a:cubicBezTo>
                  <a:cubicBezTo>
                    <a:pt x="1641" y="21"/>
                    <a:pt x="1641" y="16"/>
                    <a:pt x="1641" y="10"/>
                  </a:cubicBezTo>
                  <a:cubicBezTo>
                    <a:pt x="1641" y="5"/>
                    <a:pt x="1636" y="0"/>
                    <a:pt x="163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3231386" y="2031083"/>
              <a:ext cx="59678" cy="23679"/>
            </a:xfrm>
            <a:custGeom>
              <a:avLst/>
              <a:gdLst/>
              <a:ahLst/>
              <a:cxnLst/>
              <a:rect l="l" t="t" r="r" b="b"/>
              <a:pathLst>
                <a:path w="436" h="173" extrusionOk="0">
                  <a:moveTo>
                    <a:pt x="0" y="0"/>
                  </a:moveTo>
                  <a:lnTo>
                    <a:pt x="0" y="0"/>
                  </a:lnTo>
                  <a:cubicBezTo>
                    <a:pt x="243" y="81"/>
                    <a:pt x="436" y="172"/>
                    <a:pt x="436" y="172"/>
                  </a:cubicBezTo>
                  <a:cubicBezTo>
                    <a:pt x="299" y="102"/>
                    <a:pt x="152" y="46"/>
                    <a:pt x="0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2943537" y="2010278"/>
              <a:ext cx="38462" cy="3559"/>
            </a:xfrm>
            <a:custGeom>
              <a:avLst/>
              <a:gdLst/>
              <a:ahLst/>
              <a:cxnLst/>
              <a:rect l="l" t="t" r="r" b="b"/>
              <a:pathLst>
                <a:path w="281" h="26" extrusionOk="0">
                  <a:moveTo>
                    <a:pt x="281" y="0"/>
                  </a:moveTo>
                  <a:lnTo>
                    <a:pt x="281" y="0"/>
                  </a:lnTo>
                  <a:cubicBezTo>
                    <a:pt x="196" y="6"/>
                    <a:pt x="101" y="16"/>
                    <a:pt x="1" y="26"/>
                  </a:cubicBezTo>
                  <a:lnTo>
                    <a:pt x="6" y="26"/>
                  </a:lnTo>
                  <a:cubicBezTo>
                    <a:pt x="101" y="16"/>
                    <a:pt x="196" y="6"/>
                    <a:pt x="281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3106555" y="2010278"/>
              <a:ext cx="39694" cy="3559"/>
            </a:xfrm>
            <a:custGeom>
              <a:avLst/>
              <a:gdLst/>
              <a:ahLst/>
              <a:cxnLst/>
              <a:rect l="l" t="t" r="r" b="b"/>
              <a:pathLst>
                <a:path w="290" h="26" extrusionOk="0">
                  <a:moveTo>
                    <a:pt x="289" y="26"/>
                  </a:moveTo>
                  <a:cubicBezTo>
                    <a:pt x="289" y="26"/>
                    <a:pt x="289" y="26"/>
                    <a:pt x="289" y="26"/>
                  </a:cubicBezTo>
                  <a:cubicBezTo>
                    <a:pt x="188" y="15"/>
                    <a:pt x="92" y="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5"/>
                    <a:pt x="188" y="15"/>
                    <a:pt x="289" y="26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2891661" y="2013700"/>
              <a:ext cx="306600" cy="746927"/>
            </a:xfrm>
            <a:custGeom>
              <a:avLst/>
              <a:gdLst/>
              <a:ahLst/>
              <a:cxnLst/>
              <a:rect l="l" t="t" r="r" b="b"/>
              <a:pathLst>
                <a:path w="2240" h="5457" extrusionOk="0">
                  <a:moveTo>
                    <a:pt x="385" y="1"/>
                  </a:moveTo>
                  <a:cubicBezTo>
                    <a:pt x="385" y="1"/>
                    <a:pt x="461" y="1151"/>
                    <a:pt x="390" y="2057"/>
                  </a:cubicBezTo>
                  <a:lnTo>
                    <a:pt x="390" y="2792"/>
                  </a:lnTo>
                  <a:lnTo>
                    <a:pt x="269" y="2792"/>
                  </a:lnTo>
                  <a:cubicBezTo>
                    <a:pt x="56" y="3653"/>
                    <a:pt x="0" y="4605"/>
                    <a:pt x="15" y="5456"/>
                  </a:cubicBezTo>
                  <a:lnTo>
                    <a:pt x="2224" y="5456"/>
                  </a:lnTo>
                  <a:cubicBezTo>
                    <a:pt x="2239" y="4575"/>
                    <a:pt x="2183" y="3592"/>
                    <a:pt x="1950" y="2711"/>
                  </a:cubicBezTo>
                  <a:cubicBezTo>
                    <a:pt x="1727" y="1870"/>
                    <a:pt x="1859" y="1"/>
                    <a:pt x="1859" y="1"/>
                  </a:cubicBezTo>
                  <a:lnTo>
                    <a:pt x="1859" y="1"/>
                  </a:lnTo>
                  <a:cubicBezTo>
                    <a:pt x="1738" y="239"/>
                    <a:pt x="1439" y="801"/>
                    <a:pt x="1120" y="1004"/>
                  </a:cubicBezTo>
                  <a:cubicBezTo>
                    <a:pt x="800" y="801"/>
                    <a:pt x="502" y="239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3290926" y="2054625"/>
              <a:ext cx="821" cy="7802"/>
            </a:xfrm>
            <a:custGeom>
              <a:avLst/>
              <a:gdLst/>
              <a:ahLst/>
              <a:cxnLst/>
              <a:rect l="l" t="t" r="r" b="b"/>
              <a:pathLst>
                <a:path w="6" h="57" extrusionOk="0">
                  <a:moveTo>
                    <a:pt x="1" y="0"/>
                  </a:moveTo>
                  <a:cubicBezTo>
                    <a:pt x="1" y="3"/>
                    <a:pt x="1" y="6"/>
                    <a:pt x="1" y="8"/>
                  </a:cubicBezTo>
                  <a:lnTo>
                    <a:pt x="1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1" y="8"/>
                  </a:moveTo>
                  <a:cubicBezTo>
                    <a:pt x="1" y="17"/>
                    <a:pt x="3" y="34"/>
                    <a:pt x="6" y="56"/>
                  </a:cubicBezTo>
                  <a:cubicBezTo>
                    <a:pt x="6" y="39"/>
                    <a:pt x="2" y="25"/>
                    <a:pt x="1" y="8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2793795" y="2049698"/>
              <a:ext cx="14098" cy="45306"/>
            </a:xfrm>
            <a:custGeom>
              <a:avLst/>
              <a:gdLst/>
              <a:ahLst/>
              <a:cxnLst/>
              <a:rect l="l" t="t" r="r" b="b"/>
              <a:pathLst>
                <a:path w="103" h="331" extrusionOk="0">
                  <a:moveTo>
                    <a:pt x="102" y="1"/>
                  </a:moveTo>
                  <a:lnTo>
                    <a:pt x="102" y="1"/>
                  </a:lnTo>
                  <a:cubicBezTo>
                    <a:pt x="77" y="11"/>
                    <a:pt x="57" y="26"/>
                    <a:pt x="36" y="36"/>
                  </a:cubicBezTo>
                  <a:cubicBezTo>
                    <a:pt x="36" y="36"/>
                    <a:pt x="36" y="42"/>
                    <a:pt x="31" y="47"/>
                  </a:cubicBezTo>
                  <a:cubicBezTo>
                    <a:pt x="26" y="77"/>
                    <a:pt x="11" y="178"/>
                    <a:pt x="1" y="330"/>
                  </a:cubicBezTo>
                  <a:cubicBezTo>
                    <a:pt x="11" y="234"/>
                    <a:pt x="21" y="138"/>
                    <a:pt x="41" y="36"/>
                  </a:cubicBezTo>
                  <a:cubicBezTo>
                    <a:pt x="41" y="36"/>
                    <a:pt x="62" y="21"/>
                    <a:pt x="102" y="1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2805567" y="2281975"/>
              <a:ext cx="137" cy="13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2688949" y="2760491"/>
              <a:ext cx="771975" cy="763626"/>
            </a:xfrm>
            <a:custGeom>
              <a:avLst/>
              <a:gdLst/>
              <a:ahLst/>
              <a:cxnLst/>
              <a:rect l="l" t="t" r="r" b="b"/>
              <a:pathLst>
                <a:path w="5640" h="5579" extrusionOk="0">
                  <a:moveTo>
                    <a:pt x="1496" y="0"/>
                  </a:moveTo>
                  <a:cubicBezTo>
                    <a:pt x="1527" y="1413"/>
                    <a:pt x="1750" y="2553"/>
                    <a:pt x="1750" y="2553"/>
                  </a:cubicBezTo>
                  <a:cubicBezTo>
                    <a:pt x="1750" y="2553"/>
                    <a:pt x="1548" y="2587"/>
                    <a:pt x="1259" y="2587"/>
                  </a:cubicBezTo>
                  <a:cubicBezTo>
                    <a:pt x="1008" y="2587"/>
                    <a:pt x="690" y="2561"/>
                    <a:pt x="382" y="2467"/>
                  </a:cubicBezTo>
                  <a:cubicBezTo>
                    <a:pt x="194" y="3470"/>
                    <a:pt x="42" y="4478"/>
                    <a:pt x="108" y="4828"/>
                  </a:cubicBezTo>
                  <a:lnTo>
                    <a:pt x="93" y="4868"/>
                  </a:lnTo>
                  <a:cubicBezTo>
                    <a:pt x="1" y="5085"/>
                    <a:pt x="164" y="5306"/>
                    <a:pt x="389" y="5306"/>
                  </a:cubicBezTo>
                  <a:cubicBezTo>
                    <a:pt x="412" y="5306"/>
                    <a:pt x="434" y="5303"/>
                    <a:pt x="458" y="5299"/>
                  </a:cubicBezTo>
                  <a:cubicBezTo>
                    <a:pt x="549" y="5284"/>
                    <a:pt x="645" y="5263"/>
                    <a:pt x="747" y="5248"/>
                  </a:cubicBezTo>
                  <a:cubicBezTo>
                    <a:pt x="998" y="5208"/>
                    <a:pt x="1274" y="5178"/>
                    <a:pt x="1532" y="5178"/>
                  </a:cubicBezTo>
                  <a:cubicBezTo>
                    <a:pt x="1768" y="5178"/>
                    <a:pt x="1989" y="5203"/>
                    <a:pt x="2165" y="5268"/>
                  </a:cubicBezTo>
                  <a:cubicBezTo>
                    <a:pt x="2246" y="5299"/>
                    <a:pt x="2327" y="5324"/>
                    <a:pt x="2418" y="5354"/>
                  </a:cubicBezTo>
                  <a:cubicBezTo>
                    <a:pt x="2646" y="5425"/>
                    <a:pt x="2894" y="5486"/>
                    <a:pt x="3132" y="5527"/>
                  </a:cubicBezTo>
                  <a:cubicBezTo>
                    <a:pt x="3335" y="5560"/>
                    <a:pt x="3535" y="5578"/>
                    <a:pt x="3724" y="5578"/>
                  </a:cubicBezTo>
                  <a:cubicBezTo>
                    <a:pt x="3999" y="5578"/>
                    <a:pt x="4249" y="5539"/>
                    <a:pt x="4444" y="5446"/>
                  </a:cubicBezTo>
                  <a:cubicBezTo>
                    <a:pt x="4546" y="5400"/>
                    <a:pt x="4647" y="5370"/>
                    <a:pt x="4748" y="5344"/>
                  </a:cubicBezTo>
                  <a:cubicBezTo>
                    <a:pt x="4905" y="5304"/>
                    <a:pt x="5067" y="5289"/>
                    <a:pt x="5209" y="5284"/>
                  </a:cubicBezTo>
                  <a:cubicBezTo>
                    <a:pt x="5463" y="5273"/>
                    <a:pt x="5640" y="5030"/>
                    <a:pt x="5559" y="4792"/>
                  </a:cubicBezTo>
                  <a:lnTo>
                    <a:pt x="4936" y="2427"/>
                  </a:lnTo>
                  <a:cubicBezTo>
                    <a:pt x="4591" y="2553"/>
                    <a:pt x="4220" y="2585"/>
                    <a:pt x="3935" y="2585"/>
                  </a:cubicBezTo>
                  <a:cubicBezTo>
                    <a:pt x="3650" y="2585"/>
                    <a:pt x="3452" y="2553"/>
                    <a:pt x="3452" y="2553"/>
                  </a:cubicBezTo>
                  <a:cubicBezTo>
                    <a:pt x="3452" y="2553"/>
                    <a:pt x="3674" y="1413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2944358" y="1929795"/>
              <a:ext cx="201891" cy="221327"/>
            </a:xfrm>
            <a:custGeom>
              <a:avLst/>
              <a:gdLst/>
              <a:ahLst/>
              <a:cxnLst/>
              <a:rect l="l" t="t" r="r" b="b"/>
              <a:pathLst>
                <a:path w="1475" h="1617" extrusionOk="0">
                  <a:moveTo>
                    <a:pt x="334" y="1"/>
                  </a:moveTo>
                  <a:cubicBezTo>
                    <a:pt x="334" y="51"/>
                    <a:pt x="334" y="97"/>
                    <a:pt x="329" y="148"/>
                  </a:cubicBezTo>
                  <a:cubicBezTo>
                    <a:pt x="324" y="305"/>
                    <a:pt x="309" y="467"/>
                    <a:pt x="279" y="588"/>
                  </a:cubicBezTo>
                  <a:cubicBezTo>
                    <a:pt x="193" y="593"/>
                    <a:pt x="96" y="603"/>
                    <a:pt x="0" y="614"/>
                  </a:cubicBezTo>
                  <a:cubicBezTo>
                    <a:pt x="117" y="852"/>
                    <a:pt x="415" y="1414"/>
                    <a:pt x="735" y="1617"/>
                  </a:cubicBezTo>
                  <a:cubicBezTo>
                    <a:pt x="1054" y="1414"/>
                    <a:pt x="1353" y="852"/>
                    <a:pt x="1474" y="614"/>
                  </a:cubicBezTo>
                  <a:cubicBezTo>
                    <a:pt x="1373" y="603"/>
                    <a:pt x="1277" y="593"/>
                    <a:pt x="1185" y="588"/>
                  </a:cubicBezTo>
                  <a:cubicBezTo>
                    <a:pt x="1160" y="472"/>
                    <a:pt x="1145" y="325"/>
                    <a:pt x="1140" y="173"/>
                  </a:cubicBezTo>
                  <a:lnTo>
                    <a:pt x="1094" y="178"/>
                  </a:lnTo>
                  <a:cubicBezTo>
                    <a:pt x="1069" y="148"/>
                    <a:pt x="1049" y="117"/>
                    <a:pt x="1033" y="82"/>
                  </a:cubicBezTo>
                  <a:cubicBezTo>
                    <a:pt x="942" y="148"/>
                    <a:pt x="836" y="193"/>
                    <a:pt x="735" y="198"/>
                  </a:cubicBezTo>
                  <a:cubicBezTo>
                    <a:pt x="593" y="193"/>
                    <a:pt x="451" y="107"/>
                    <a:pt x="334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2948465" y="1705867"/>
              <a:ext cx="179033" cy="225433"/>
            </a:xfrm>
            <a:custGeom>
              <a:avLst/>
              <a:gdLst/>
              <a:ahLst/>
              <a:cxnLst/>
              <a:rect l="l" t="t" r="r" b="b"/>
              <a:pathLst>
                <a:path w="1308" h="1647" extrusionOk="0">
                  <a:moveTo>
                    <a:pt x="363" y="355"/>
                  </a:moveTo>
                  <a:cubicBezTo>
                    <a:pt x="427" y="355"/>
                    <a:pt x="503" y="364"/>
                    <a:pt x="593" y="385"/>
                  </a:cubicBezTo>
                  <a:lnTo>
                    <a:pt x="553" y="451"/>
                  </a:lnTo>
                  <a:cubicBezTo>
                    <a:pt x="553" y="451"/>
                    <a:pt x="370" y="411"/>
                    <a:pt x="222" y="411"/>
                  </a:cubicBezTo>
                  <a:cubicBezTo>
                    <a:pt x="174" y="411"/>
                    <a:pt x="130" y="415"/>
                    <a:pt x="97" y="426"/>
                  </a:cubicBezTo>
                  <a:cubicBezTo>
                    <a:pt x="97" y="426"/>
                    <a:pt x="176" y="355"/>
                    <a:pt x="363" y="355"/>
                  </a:cubicBezTo>
                  <a:close/>
                  <a:moveTo>
                    <a:pt x="851" y="1130"/>
                  </a:moveTo>
                  <a:cubicBezTo>
                    <a:pt x="806" y="1216"/>
                    <a:pt x="757" y="1245"/>
                    <a:pt x="713" y="1245"/>
                  </a:cubicBezTo>
                  <a:cubicBezTo>
                    <a:pt x="625" y="1245"/>
                    <a:pt x="553" y="1130"/>
                    <a:pt x="553" y="1130"/>
                  </a:cubicBezTo>
                  <a:close/>
                  <a:moveTo>
                    <a:pt x="0" y="0"/>
                  </a:moveTo>
                  <a:cubicBezTo>
                    <a:pt x="0" y="0"/>
                    <a:pt x="11" y="958"/>
                    <a:pt x="107" y="1145"/>
                  </a:cubicBezTo>
                  <a:cubicBezTo>
                    <a:pt x="147" y="1226"/>
                    <a:pt x="218" y="1328"/>
                    <a:pt x="304" y="1419"/>
                  </a:cubicBezTo>
                  <a:cubicBezTo>
                    <a:pt x="421" y="1535"/>
                    <a:pt x="568" y="1637"/>
                    <a:pt x="715" y="1647"/>
                  </a:cubicBezTo>
                  <a:cubicBezTo>
                    <a:pt x="811" y="1642"/>
                    <a:pt x="907" y="1596"/>
                    <a:pt x="993" y="1535"/>
                  </a:cubicBezTo>
                  <a:cubicBezTo>
                    <a:pt x="1024" y="1328"/>
                    <a:pt x="1176" y="1115"/>
                    <a:pt x="1176" y="1115"/>
                  </a:cubicBezTo>
                  <a:cubicBezTo>
                    <a:pt x="1267" y="1003"/>
                    <a:pt x="1302" y="821"/>
                    <a:pt x="1307" y="644"/>
                  </a:cubicBezTo>
                  <a:lnTo>
                    <a:pt x="1307" y="644"/>
                  </a:lnTo>
                  <a:cubicBezTo>
                    <a:pt x="1272" y="730"/>
                    <a:pt x="1191" y="867"/>
                    <a:pt x="1024" y="867"/>
                  </a:cubicBezTo>
                  <a:cubicBezTo>
                    <a:pt x="821" y="867"/>
                    <a:pt x="811" y="781"/>
                    <a:pt x="801" y="689"/>
                  </a:cubicBezTo>
                  <a:cubicBezTo>
                    <a:pt x="801" y="669"/>
                    <a:pt x="801" y="644"/>
                    <a:pt x="796" y="624"/>
                  </a:cubicBezTo>
                  <a:lnTo>
                    <a:pt x="613" y="624"/>
                  </a:lnTo>
                  <a:cubicBezTo>
                    <a:pt x="613" y="644"/>
                    <a:pt x="608" y="669"/>
                    <a:pt x="608" y="689"/>
                  </a:cubicBezTo>
                  <a:cubicBezTo>
                    <a:pt x="598" y="781"/>
                    <a:pt x="588" y="867"/>
                    <a:pt x="385" y="867"/>
                  </a:cubicBezTo>
                  <a:cubicBezTo>
                    <a:pt x="163" y="867"/>
                    <a:pt x="97" y="624"/>
                    <a:pt x="87" y="583"/>
                  </a:cubicBezTo>
                  <a:cubicBezTo>
                    <a:pt x="76" y="573"/>
                    <a:pt x="71" y="568"/>
                    <a:pt x="76" y="558"/>
                  </a:cubicBezTo>
                  <a:cubicBezTo>
                    <a:pt x="81" y="537"/>
                    <a:pt x="102" y="517"/>
                    <a:pt x="304" y="512"/>
                  </a:cubicBezTo>
                  <a:cubicBezTo>
                    <a:pt x="321" y="511"/>
                    <a:pt x="337" y="511"/>
                    <a:pt x="352" y="511"/>
                  </a:cubicBezTo>
                  <a:cubicBezTo>
                    <a:pt x="523" y="511"/>
                    <a:pt x="580" y="560"/>
                    <a:pt x="603" y="588"/>
                  </a:cubicBezTo>
                  <a:lnTo>
                    <a:pt x="806" y="588"/>
                  </a:lnTo>
                  <a:cubicBezTo>
                    <a:pt x="829" y="560"/>
                    <a:pt x="887" y="511"/>
                    <a:pt x="1057" y="511"/>
                  </a:cubicBezTo>
                  <a:cubicBezTo>
                    <a:pt x="1072" y="511"/>
                    <a:pt x="1088" y="511"/>
                    <a:pt x="1105" y="512"/>
                  </a:cubicBezTo>
                  <a:cubicBezTo>
                    <a:pt x="1216" y="512"/>
                    <a:pt x="1272" y="522"/>
                    <a:pt x="1302" y="532"/>
                  </a:cubicBezTo>
                  <a:cubicBezTo>
                    <a:pt x="1297" y="492"/>
                    <a:pt x="1292" y="456"/>
                    <a:pt x="1287" y="421"/>
                  </a:cubicBezTo>
                  <a:cubicBezTo>
                    <a:pt x="1256" y="413"/>
                    <a:pt x="1219" y="410"/>
                    <a:pt x="1179" y="410"/>
                  </a:cubicBezTo>
                  <a:cubicBezTo>
                    <a:pt x="1033" y="410"/>
                    <a:pt x="857" y="451"/>
                    <a:pt x="857" y="451"/>
                  </a:cubicBezTo>
                  <a:lnTo>
                    <a:pt x="816" y="385"/>
                  </a:lnTo>
                  <a:cubicBezTo>
                    <a:pt x="906" y="363"/>
                    <a:pt x="982" y="355"/>
                    <a:pt x="1046" y="355"/>
                  </a:cubicBezTo>
                  <a:cubicBezTo>
                    <a:pt x="1169" y="355"/>
                    <a:pt x="1245" y="386"/>
                    <a:pt x="1282" y="406"/>
                  </a:cubicBezTo>
                  <a:cubicBezTo>
                    <a:pt x="1272" y="345"/>
                    <a:pt x="1257" y="294"/>
                    <a:pt x="1236" y="249"/>
                  </a:cubicBezTo>
                  <a:cubicBezTo>
                    <a:pt x="1201" y="218"/>
                    <a:pt x="1166" y="178"/>
                    <a:pt x="1135" y="137"/>
                  </a:cubicBezTo>
                  <a:lnTo>
                    <a:pt x="1130" y="137"/>
                  </a:lnTo>
                  <a:cubicBezTo>
                    <a:pt x="887" y="92"/>
                    <a:pt x="694" y="46"/>
                    <a:pt x="54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2989390" y="1899956"/>
              <a:ext cx="96497" cy="57077"/>
            </a:xfrm>
            <a:custGeom>
              <a:avLst/>
              <a:gdLst/>
              <a:ahLst/>
              <a:cxnLst/>
              <a:rect l="l" t="t" r="r" b="b"/>
              <a:pathLst>
                <a:path w="705" h="417" extrusionOk="0">
                  <a:moveTo>
                    <a:pt x="5" y="1"/>
                  </a:moveTo>
                  <a:cubicBezTo>
                    <a:pt x="5" y="26"/>
                    <a:pt x="5" y="51"/>
                    <a:pt x="5" y="82"/>
                  </a:cubicBezTo>
                  <a:cubicBezTo>
                    <a:pt x="5" y="122"/>
                    <a:pt x="5" y="168"/>
                    <a:pt x="0" y="219"/>
                  </a:cubicBezTo>
                  <a:lnTo>
                    <a:pt x="5" y="219"/>
                  </a:lnTo>
                  <a:cubicBezTo>
                    <a:pt x="122" y="325"/>
                    <a:pt x="264" y="411"/>
                    <a:pt x="406" y="416"/>
                  </a:cubicBezTo>
                  <a:cubicBezTo>
                    <a:pt x="507" y="411"/>
                    <a:pt x="613" y="366"/>
                    <a:pt x="704" y="300"/>
                  </a:cubicBezTo>
                  <a:cubicBezTo>
                    <a:pt x="684" y="244"/>
                    <a:pt x="684" y="178"/>
                    <a:pt x="694" y="117"/>
                  </a:cubicBezTo>
                  <a:lnTo>
                    <a:pt x="694" y="117"/>
                  </a:lnTo>
                  <a:cubicBezTo>
                    <a:pt x="608" y="178"/>
                    <a:pt x="512" y="224"/>
                    <a:pt x="416" y="229"/>
                  </a:cubicBezTo>
                  <a:cubicBezTo>
                    <a:pt x="269" y="219"/>
                    <a:pt x="122" y="117"/>
                    <a:pt x="5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3062892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18" y="0"/>
                  </a:moveTo>
                  <a:cubicBezTo>
                    <a:pt x="32" y="0"/>
                    <a:pt x="5" y="58"/>
                    <a:pt x="0" y="72"/>
                  </a:cubicBezTo>
                  <a:cubicBezTo>
                    <a:pt x="5" y="93"/>
                    <a:pt x="5" y="118"/>
                    <a:pt x="10" y="138"/>
                  </a:cubicBezTo>
                  <a:cubicBezTo>
                    <a:pt x="21" y="235"/>
                    <a:pt x="26" y="285"/>
                    <a:pt x="188" y="285"/>
                  </a:cubicBezTo>
                  <a:cubicBezTo>
                    <a:pt x="390" y="285"/>
                    <a:pt x="446" y="27"/>
                    <a:pt x="451" y="22"/>
                  </a:cubicBezTo>
                  <a:lnTo>
                    <a:pt x="451" y="17"/>
                  </a:lnTo>
                  <a:cubicBezTo>
                    <a:pt x="431" y="12"/>
                    <a:pt x="385" y="2"/>
                    <a:pt x="264" y="2"/>
                  </a:cubicBezTo>
                  <a:cubicBezTo>
                    <a:pt x="247" y="1"/>
                    <a:pt x="232" y="0"/>
                    <a:pt x="21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2965026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34" y="0"/>
                  </a:moveTo>
                  <a:cubicBezTo>
                    <a:pt x="220" y="0"/>
                    <a:pt x="205" y="1"/>
                    <a:pt x="188" y="2"/>
                  </a:cubicBezTo>
                  <a:cubicBezTo>
                    <a:pt x="67" y="2"/>
                    <a:pt x="21" y="12"/>
                    <a:pt x="1" y="17"/>
                  </a:cubicBezTo>
                  <a:lnTo>
                    <a:pt x="6" y="22"/>
                  </a:lnTo>
                  <a:cubicBezTo>
                    <a:pt x="6" y="27"/>
                    <a:pt x="62" y="285"/>
                    <a:pt x="264" y="285"/>
                  </a:cubicBezTo>
                  <a:cubicBezTo>
                    <a:pt x="427" y="285"/>
                    <a:pt x="432" y="235"/>
                    <a:pt x="442" y="138"/>
                  </a:cubicBezTo>
                  <a:cubicBezTo>
                    <a:pt x="447" y="118"/>
                    <a:pt x="447" y="93"/>
                    <a:pt x="452" y="72"/>
                  </a:cubicBezTo>
                  <a:cubicBezTo>
                    <a:pt x="447" y="58"/>
                    <a:pt x="421" y="0"/>
                    <a:pt x="234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2958183" y="1775673"/>
              <a:ext cx="169314" cy="48864"/>
            </a:xfrm>
            <a:custGeom>
              <a:avLst/>
              <a:gdLst/>
              <a:ahLst/>
              <a:cxnLst/>
              <a:rect l="l" t="t" r="r" b="b"/>
              <a:pathLst>
                <a:path w="1237" h="357" extrusionOk="0">
                  <a:moveTo>
                    <a:pt x="284" y="36"/>
                  </a:moveTo>
                  <a:cubicBezTo>
                    <a:pt x="471" y="36"/>
                    <a:pt x="497" y="94"/>
                    <a:pt x="502" y="108"/>
                  </a:cubicBezTo>
                  <a:cubicBezTo>
                    <a:pt x="497" y="129"/>
                    <a:pt x="497" y="154"/>
                    <a:pt x="492" y="174"/>
                  </a:cubicBezTo>
                  <a:cubicBezTo>
                    <a:pt x="482" y="271"/>
                    <a:pt x="477" y="321"/>
                    <a:pt x="314" y="321"/>
                  </a:cubicBezTo>
                  <a:cubicBezTo>
                    <a:pt x="112" y="321"/>
                    <a:pt x="56" y="63"/>
                    <a:pt x="56" y="58"/>
                  </a:cubicBezTo>
                  <a:lnTo>
                    <a:pt x="51" y="53"/>
                  </a:lnTo>
                  <a:cubicBezTo>
                    <a:pt x="71" y="48"/>
                    <a:pt x="117" y="38"/>
                    <a:pt x="238" y="38"/>
                  </a:cubicBezTo>
                  <a:cubicBezTo>
                    <a:pt x="255" y="37"/>
                    <a:pt x="270" y="36"/>
                    <a:pt x="284" y="36"/>
                  </a:cubicBezTo>
                  <a:close/>
                  <a:moveTo>
                    <a:pt x="983" y="36"/>
                  </a:moveTo>
                  <a:cubicBezTo>
                    <a:pt x="997" y="36"/>
                    <a:pt x="1012" y="37"/>
                    <a:pt x="1029" y="38"/>
                  </a:cubicBezTo>
                  <a:cubicBezTo>
                    <a:pt x="1150" y="38"/>
                    <a:pt x="1196" y="48"/>
                    <a:pt x="1216" y="53"/>
                  </a:cubicBezTo>
                  <a:lnTo>
                    <a:pt x="1216" y="58"/>
                  </a:lnTo>
                  <a:cubicBezTo>
                    <a:pt x="1211" y="63"/>
                    <a:pt x="1155" y="321"/>
                    <a:pt x="953" y="321"/>
                  </a:cubicBezTo>
                  <a:cubicBezTo>
                    <a:pt x="791" y="321"/>
                    <a:pt x="786" y="271"/>
                    <a:pt x="775" y="174"/>
                  </a:cubicBezTo>
                  <a:cubicBezTo>
                    <a:pt x="770" y="154"/>
                    <a:pt x="770" y="129"/>
                    <a:pt x="765" y="108"/>
                  </a:cubicBezTo>
                  <a:cubicBezTo>
                    <a:pt x="770" y="94"/>
                    <a:pt x="797" y="36"/>
                    <a:pt x="983" y="36"/>
                  </a:cubicBezTo>
                  <a:close/>
                  <a:moveTo>
                    <a:pt x="281" y="1"/>
                  </a:moveTo>
                  <a:cubicBezTo>
                    <a:pt x="266" y="1"/>
                    <a:pt x="250" y="1"/>
                    <a:pt x="233" y="2"/>
                  </a:cubicBezTo>
                  <a:cubicBezTo>
                    <a:pt x="31" y="7"/>
                    <a:pt x="10" y="27"/>
                    <a:pt x="5" y="48"/>
                  </a:cubicBezTo>
                  <a:cubicBezTo>
                    <a:pt x="0" y="58"/>
                    <a:pt x="5" y="63"/>
                    <a:pt x="16" y="73"/>
                  </a:cubicBezTo>
                  <a:cubicBezTo>
                    <a:pt x="26" y="114"/>
                    <a:pt x="92" y="357"/>
                    <a:pt x="314" y="357"/>
                  </a:cubicBezTo>
                  <a:cubicBezTo>
                    <a:pt x="517" y="357"/>
                    <a:pt x="527" y="271"/>
                    <a:pt x="537" y="179"/>
                  </a:cubicBezTo>
                  <a:cubicBezTo>
                    <a:pt x="537" y="159"/>
                    <a:pt x="542" y="134"/>
                    <a:pt x="542" y="114"/>
                  </a:cubicBezTo>
                  <a:lnTo>
                    <a:pt x="725" y="114"/>
                  </a:lnTo>
                  <a:cubicBezTo>
                    <a:pt x="730" y="134"/>
                    <a:pt x="730" y="159"/>
                    <a:pt x="730" y="179"/>
                  </a:cubicBezTo>
                  <a:cubicBezTo>
                    <a:pt x="740" y="271"/>
                    <a:pt x="750" y="357"/>
                    <a:pt x="953" y="357"/>
                  </a:cubicBezTo>
                  <a:cubicBezTo>
                    <a:pt x="1120" y="357"/>
                    <a:pt x="1201" y="220"/>
                    <a:pt x="1236" y="134"/>
                  </a:cubicBezTo>
                  <a:cubicBezTo>
                    <a:pt x="1236" y="98"/>
                    <a:pt x="1231" y="58"/>
                    <a:pt x="1231" y="22"/>
                  </a:cubicBezTo>
                  <a:cubicBezTo>
                    <a:pt x="1201" y="12"/>
                    <a:pt x="1145" y="2"/>
                    <a:pt x="1034" y="2"/>
                  </a:cubicBezTo>
                  <a:cubicBezTo>
                    <a:pt x="1017" y="1"/>
                    <a:pt x="1001" y="1"/>
                    <a:pt x="986" y="1"/>
                  </a:cubicBezTo>
                  <a:cubicBezTo>
                    <a:pt x="816" y="1"/>
                    <a:pt x="758" y="50"/>
                    <a:pt x="735" y="78"/>
                  </a:cubicBezTo>
                  <a:lnTo>
                    <a:pt x="532" y="78"/>
                  </a:lnTo>
                  <a:cubicBezTo>
                    <a:pt x="509" y="50"/>
                    <a:pt x="452" y="1"/>
                    <a:pt x="281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3024020" y="1860536"/>
              <a:ext cx="41063" cy="15741"/>
            </a:xfrm>
            <a:custGeom>
              <a:avLst/>
              <a:gdLst/>
              <a:ahLst/>
              <a:cxnLst/>
              <a:rect l="l" t="t" r="r" b="b"/>
              <a:pathLst>
                <a:path w="300" h="115" extrusionOk="0">
                  <a:moveTo>
                    <a:pt x="1" y="0"/>
                  </a:moveTo>
                  <a:cubicBezTo>
                    <a:pt x="1" y="0"/>
                    <a:pt x="73" y="115"/>
                    <a:pt x="161" y="115"/>
                  </a:cubicBezTo>
                  <a:cubicBezTo>
                    <a:pt x="205" y="115"/>
                    <a:pt x="254" y="86"/>
                    <a:pt x="29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2961605" y="1754458"/>
              <a:ext cx="68164" cy="13277"/>
            </a:xfrm>
            <a:custGeom>
              <a:avLst/>
              <a:gdLst/>
              <a:ahLst/>
              <a:cxnLst/>
              <a:rect l="l" t="t" r="r" b="b"/>
              <a:pathLst>
                <a:path w="498" h="97" extrusionOk="0">
                  <a:moveTo>
                    <a:pt x="267" y="0"/>
                  </a:moveTo>
                  <a:cubicBezTo>
                    <a:pt x="80" y="0"/>
                    <a:pt x="1" y="71"/>
                    <a:pt x="1" y="71"/>
                  </a:cubicBezTo>
                  <a:cubicBezTo>
                    <a:pt x="34" y="60"/>
                    <a:pt x="78" y="56"/>
                    <a:pt x="126" y="56"/>
                  </a:cubicBezTo>
                  <a:cubicBezTo>
                    <a:pt x="274" y="56"/>
                    <a:pt x="457" y="96"/>
                    <a:pt x="457" y="96"/>
                  </a:cubicBezTo>
                  <a:lnTo>
                    <a:pt x="497" y="30"/>
                  </a:lnTo>
                  <a:cubicBezTo>
                    <a:pt x="407" y="9"/>
                    <a:pt x="331" y="0"/>
                    <a:pt x="267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3632841" y="2013563"/>
              <a:ext cx="153300" cy="162060"/>
            </a:xfrm>
            <a:custGeom>
              <a:avLst/>
              <a:gdLst/>
              <a:ahLst/>
              <a:cxnLst/>
              <a:rect l="l" t="t" r="r" b="b"/>
              <a:pathLst>
                <a:path w="1120" h="1184" extrusionOk="0">
                  <a:moveTo>
                    <a:pt x="248" y="214"/>
                  </a:moveTo>
                  <a:lnTo>
                    <a:pt x="689" y="270"/>
                  </a:lnTo>
                  <a:lnTo>
                    <a:pt x="679" y="412"/>
                  </a:lnTo>
                  <a:lnTo>
                    <a:pt x="522" y="392"/>
                  </a:lnTo>
                  <a:lnTo>
                    <a:pt x="466" y="792"/>
                  </a:lnTo>
                  <a:lnTo>
                    <a:pt x="324" y="777"/>
                  </a:lnTo>
                  <a:lnTo>
                    <a:pt x="380" y="376"/>
                  </a:lnTo>
                  <a:lnTo>
                    <a:pt x="233" y="356"/>
                  </a:lnTo>
                  <a:lnTo>
                    <a:pt x="248" y="214"/>
                  </a:lnTo>
                  <a:close/>
                  <a:moveTo>
                    <a:pt x="1120" y="609"/>
                  </a:moveTo>
                  <a:lnTo>
                    <a:pt x="1044" y="1125"/>
                  </a:lnTo>
                  <a:lnTo>
                    <a:pt x="1044" y="1125"/>
                  </a:lnTo>
                  <a:cubicBezTo>
                    <a:pt x="1046" y="1121"/>
                    <a:pt x="1048" y="1116"/>
                    <a:pt x="1049" y="1111"/>
                  </a:cubicBezTo>
                  <a:lnTo>
                    <a:pt x="1120" y="609"/>
                  </a:lnTo>
                  <a:close/>
                  <a:moveTo>
                    <a:pt x="169" y="0"/>
                  </a:moveTo>
                  <a:cubicBezTo>
                    <a:pt x="157" y="0"/>
                    <a:pt x="147" y="9"/>
                    <a:pt x="147" y="22"/>
                  </a:cubicBezTo>
                  <a:lnTo>
                    <a:pt x="0" y="1010"/>
                  </a:lnTo>
                  <a:cubicBezTo>
                    <a:pt x="0" y="1025"/>
                    <a:pt x="10" y="1035"/>
                    <a:pt x="25" y="1040"/>
                  </a:cubicBezTo>
                  <a:lnTo>
                    <a:pt x="259" y="1070"/>
                  </a:lnTo>
                  <a:cubicBezTo>
                    <a:pt x="319" y="1040"/>
                    <a:pt x="375" y="1010"/>
                    <a:pt x="375" y="1010"/>
                  </a:cubicBezTo>
                  <a:lnTo>
                    <a:pt x="552" y="1116"/>
                  </a:lnTo>
                  <a:lnTo>
                    <a:pt x="725" y="1141"/>
                  </a:lnTo>
                  <a:lnTo>
                    <a:pt x="866" y="1162"/>
                  </a:lnTo>
                  <a:lnTo>
                    <a:pt x="963" y="488"/>
                  </a:lnTo>
                  <a:lnTo>
                    <a:pt x="740" y="832"/>
                  </a:lnTo>
                  <a:lnTo>
                    <a:pt x="628" y="822"/>
                  </a:lnTo>
                  <a:lnTo>
                    <a:pt x="562" y="457"/>
                  </a:lnTo>
                  <a:lnTo>
                    <a:pt x="689" y="437"/>
                  </a:lnTo>
                  <a:lnTo>
                    <a:pt x="730" y="645"/>
                  </a:lnTo>
                  <a:lnTo>
                    <a:pt x="866" y="427"/>
                  </a:lnTo>
                  <a:lnTo>
                    <a:pt x="963" y="488"/>
                  </a:lnTo>
                  <a:lnTo>
                    <a:pt x="1018" y="123"/>
                  </a:lnTo>
                  <a:lnTo>
                    <a:pt x="669" y="72"/>
                  </a:lnTo>
                  <a:lnTo>
                    <a:pt x="441" y="37"/>
                  </a:lnTo>
                  <a:lnTo>
                    <a:pt x="177" y="2"/>
                  </a:lnTo>
                  <a:cubicBezTo>
                    <a:pt x="175" y="1"/>
                    <a:pt x="172" y="0"/>
                    <a:pt x="169" y="0"/>
                  </a:cubicBezTo>
                  <a:close/>
                  <a:moveTo>
                    <a:pt x="1044" y="1125"/>
                  </a:moveTo>
                  <a:lnTo>
                    <a:pt x="1044" y="1125"/>
                  </a:lnTo>
                  <a:cubicBezTo>
                    <a:pt x="1032" y="1154"/>
                    <a:pt x="1007" y="1174"/>
                    <a:pt x="975" y="1177"/>
                  </a:cubicBezTo>
                  <a:lnTo>
                    <a:pt x="975" y="1177"/>
                  </a:lnTo>
                  <a:lnTo>
                    <a:pt x="866" y="1162"/>
                  </a:lnTo>
                  <a:lnTo>
                    <a:pt x="866" y="1162"/>
                  </a:lnTo>
                  <a:lnTo>
                    <a:pt x="958" y="1177"/>
                  </a:lnTo>
                  <a:cubicBezTo>
                    <a:pt x="961" y="1177"/>
                    <a:pt x="964" y="1177"/>
                    <a:pt x="967" y="1177"/>
                  </a:cubicBezTo>
                  <a:cubicBezTo>
                    <a:pt x="970" y="1177"/>
                    <a:pt x="972" y="1177"/>
                    <a:pt x="975" y="1177"/>
                  </a:cubicBezTo>
                  <a:lnTo>
                    <a:pt x="975" y="1177"/>
                  </a:lnTo>
                  <a:lnTo>
                    <a:pt x="1008" y="1182"/>
                  </a:lnTo>
                  <a:cubicBezTo>
                    <a:pt x="1011" y="1183"/>
                    <a:pt x="1014" y="1183"/>
                    <a:pt x="1016" y="1183"/>
                  </a:cubicBezTo>
                  <a:cubicBezTo>
                    <a:pt x="1028" y="1183"/>
                    <a:pt x="1039" y="1174"/>
                    <a:pt x="1039" y="1162"/>
                  </a:cubicBezTo>
                  <a:lnTo>
                    <a:pt x="1044" y="1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3784636" y="2032451"/>
              <a:ext cx="10539" cy="11908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1" y="0"/>
                  </a:moveTo>
                  <a:cubicBezTo>
                    <a:pt x="46" y="5"/>
                    <a:pt x="71" y="46"/>
                    <a:pt x="66" y="86"/>
                  </a:cubicBezTo>
                  <a:lnTo>
                    <a:pt x="77" y="36"/>
                  </a:lnTo>
                  <a:cubicBezTo>
                    <a:pt x="77" y="21"/>
                    <a:pt x="66" y="10"/>
                    <a:pt x="51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D5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3683348" y="1924867"/>
              <a:ext cx="95128" cy="103067"/>
            </a:xfrm>
            <a:custGeom>
              <a:avLst/>
              <a:gdLst/>
              <a:ahLst/>
              <a:cxnLst/>
              <a:rect l="l" t="t" r="r" b="b"/>
              <a:pathLst>
                <a:path w="695" h="753" extrusionOk="0">
                  <a:moveTo>
                    <a:pt x="164" y="1"/>
                  </a:moveTo>
                  <a:cubicBezTo>
                    <a:pt x="127" y="1"/>
                    <a:pt x="92" y="29"/>
                    <a:pt x="87" y="67"/>
                  </a:cubicBezTo>
                  <a:lnTo>
                    <a:pt x="6" y="599"/>
                  </a:lnTo>
                  <a:cubicBezTo>
                    <a:pt x="1" y="639"/>
                    <a:pt x="31" y="680"/>
                    <a:pt x="72" y="685"/>
                  </a:cubicBezTo>
                  <a:lnTo>
                    <a:pt x="300" y="720"/>
                  </a:lnTo>
                  <a:lnTo>
                    <a:pt x="528" y="751"/>
                  </a:lnTo>
                  <a:cubicBezTo>
                    <a:pt x="533" y="752"/>
                    <a:pt x="538" y="753"/>
                    <a:pt x="544" y="753"/>
                  </a:cubicBezTo>
                  <a:cubicBezTo>
                    <a:pt x="578" y="753"/>
                    <a:pt x="609" y="725"/>
                    <a:pt x="614" y="690"/>
                  </a:cubicBezTo>
                  <a:lnTo>
                    <a:pt x="690" y="158"/>
                  </a:lnTo>
                  <a:cubicBezTo>
                    <a:pt x="695" y="113"/>
                    <a:pt x="670" y="77"/>
                    <a:pt x="624" y="67"/>
                  </a:cubicBezTo>
                  <a:lnTo>
                    <a:pt x="173" y="1"/>
                  </a:lnTo>
                  <a:cubicBezTo>
                    <a:pt x="170" y="1"/>
                    <a:pt x="167" y="1"/>
                    <a:pt x="164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3665417" y="2288271"/>
              <a:ext cx="35451" cy="61867"/>
            </a:xfrm>
            <a:custGeom>
              <a:avLst/>
              <a:gdLst/>
              <a:ahLst/>
              <a:cxnLst/>
              <a:rect l="l" t="t" r="r" b="b"/>
              <a:pathLst>
                <a:path w="259" h="452" extrusionOk="0">
                  <a:moveTo>
                    <a:pt x="26" y="1"/>
                  </a:moveTo>
                  <a:lnTo>
                    <a:pt x="10" y="254"/>
                  </a:lnTo>
                  <a:lnTo>
                    <a:pt x="0" y="426"/>
                  </a:lnTo>
                  <a:lnTo>
                    <a:pt x="167" y="451"/>
                  </a:lnTo>
                  <a:lnTo>
                    <a:pt x="259" y="77"/>
                  </a:lnTo>
                  <a:cubicBezTo>
                    <a:pt x="193" y="61"/>
                    <a:pt x="107" y="31"/>
                    <a:pt x="26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3708396" y="2166179"/>
              <a:ext cx="23679" cy="12729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157" y="92"/>
                  </a:lnTo>
                  <a:lnTo>
                    <a:pt x="173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3751375" y="2030398"/>
              <a:ext cx="43116" cy="144403"/>
            </a:xfrm>
            <a:custGeom>
              <a:avLst/>
              <a:gdLst/>
              <a:ahLst/>
              <a:cxnLst/>
              <a:rect l="l" t="t" r="r" b="b"/>
              <a:pathLst>
                <a:path w="315" h="1055" extrusionOk="0">
                  <a:moveTo>
                    <a:pt x="152" y="0"/>
                  </a:moveTo>
                  <a:lnTo>
                    <a:pt x="97" y="365"/>
                  </a:lnTo>
                  <a:lnTo>
                    <a:pt x="0" y="1039"/>
                  </a:lnTo>
                  <a:lnTo>
                    <a:pt x="92" y="1054"/>
                  </a:lnTo>
                  <a:cubicBezTo>
                    <a:pt x="95" y="1054"/>
                    <a:pt x="98" y="1054"/>
                    <a:pt x="101" y="1054"/>
                  </a:cubicBezTo>
                  <a:cubicBezTo>
                    <a:pt x="142" y="1054"/>
                    <a:pt x="173" y="1025"/>
                    <a:pt x="183" y="988"/>
                  </a:cubicBezTo>
                  <a:lnTo>
                    <a:pt x="254" y="486"/>
                  </a:lnTo>
                  <a:lnTo>
                    <a:pt x="309" y="101"/>
                  </a:lnTo>
                  <a:cubicBezTo>
                    <a:pt x="314" y="61"/>
                    <a:pt x="289" y="20"/>
                    <a:pt x="244" y="15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3664733" y="2042854"/>
              <a:ext cx="62552" cy="79114"/>
            </a:xfrm>
            <a:custGeom>
              <a:avLst/>
              <a:gdLst/>
              <a:ahLst/>
              <a:cxnLst/>
              <a:rect l="l" t="t" r="r" b="b"/>
              <a:pathLst>
                <a:path w="457" h="578" extrusionOk="0">
                  <a:moveTo>
                    <a:pt x="15" y="0"/>
                  </a:moveTo>
                  <a:lnTo>
                    <a:pt x="0" y="142"/>
                  </a:lnTo>
                  <a:lnTo>
                    <a:pt x="147" y="162"/>
                  </a:lnTo>
                  <a:lnTo>
                    <a:pt x="91" y="563"/>
                  </a:lnTo>
                  <a:lnTo>
                    <a:pt x="233" y="578"/>
                  </a:lnTo>
                  <a:lnTo>
                    <a:pt x="289" y="178"/>
                  </a:lnTo>
                  <a:lnTo>
                    <a:pt x="446" y="198"/>
                  </a:lnTo>
                  <a:lnTo>
                    <a:pt x="456" y="5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3709765" y="2072008"/>
              <a:ext cx="54887" cy="55571"/>
            </a:xfrm>
            <a:custGeom>
              <a:avLst/>
              <a:gdLst/>
              <a:ahLst/>
              <a:cxnLst/>
              <a:rect l="l" t="t" r="r" b="b"/>
              <a:pathLst>
                <a:path w="401" h="406" extrusionOk="0">
                  <a:moveTo>
                    <a:pt x="304" y="0"/>
                  </a:moveTo>
                  <a:lnTo>
                    <a:pt x="168" y="218"/>
                  </a:lnTo>
                  <a:lnTo>
                    <a:pt x="127" y="10"/>
                  </a:lnTo>
                  <a:lnTo>
                    <a:pt x="0" y="30"/>
                  </a:lnTo>
                  <a:lnTo>
                    <a:pt x="66" y="395"/>
                  </a:lnTo>
                  <a:lnTo>
                    <a:pt x="178" y="405"/>
                  </a:lnTo>
                  <a:lnTo>
                    <a:pt x="401" y="6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3638316" y="2151670"/>
              <a:ext cx="120176" cy="149878"/>
            </a:xfrm>
            <a:custGeom>
              <a:avLst/>
              <a:gdLst/>
              <a:ahLst/>
              <a:cxnLst/>
              <a:rect l="l" t="t" r="r" b="b"/>
              <a:pathLst>
                <a:path w="878" h="1095" extrusionOk="0">
                  <a:moveTo>
                    <a:pt x="335" y="1"/>
                  </a:moveTo>
                  <a:cubicBezTo>
                    <a:pt x="335" y="1"/>
                    <a:pt x="279" y="31"/>
                    <a:pt x="219" y="61"/>
                  </a:cubicBezTo>
                  <a:cubicBezTo>
                    <a:pt x="158" y="102"/>
                    <a:pt x="92" y="142"/>
                    <a:pt x="87" y="173"/>
                  </a:cubicBezTo>
                  <a:cubicBezTo>
                    <a:pt x="87" y="203"/>
                    <a:pt x="36" y="391"/>
                    <a:pt x="16" y="568"/>
                  </a:cubicBezTo>
                  <a:cubicBezTo>
                    <a:pt x="1" y="700"/>
                    <a:pt x="1" y="826"/>
                    <a:pt x="46" y="882"/>
                  </a:cubicBezTo>
                  <a:cubicBezTo>
                    <a:pt x="82" y="928"/>
                    <a:pt x="148" y="963"/>
                    <a:pt x="224" y="999"/>
                  </a:cubicBezTo>
                  <a:cubicBezTo>
                    <a:pt x="300" y="1029"/>
                    <a:pt x="391" y="1059"/>
                    <a:pt x="457" y="1075"/>
                  </a:cubicBezTo>
                  <a:cubicBezTo>
                    <a:pt x="512" y="1090"/>
                    <a:pt x="548" y="1095"/>
                    <a:pt x="548" y="1095"/>
                  </a:cubicBezTo>
                  <a:cubicBezTo>
                    <a:pt x="548" y="1095"/>
                    <a:pt x="877" y="639"/>
                    <a:pt x="801" y="274"/>
                  </a:cubicBezTo>
                  <a:lnTo>
                    <a:pt x="669" y="198"/>
                  </a:lnTo>
                  <a:lnTo>
                    <a:pt x="512" y="10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2302961" y="2013700"/>
              <a:ext cx="651799" cy="1100886"/>
            </a:xfrm>
            <a:custGeom>
              <a:avLst/>
              <a:gdLst/>
              <a:ahLst/>
              <a:cxnLst/>
              <a:rect l="l" t="t" r="r" b="b"/>
              <a:pathLst>
                <a:path w="4762" h="8043" extrusionOk="0">
                  <a:moveTo>
                    <a:pt x="4382" y="1667"/>
                  </a:moveTo>
                  <a:cubicBezTo>
                    <a:pt x="4458" y="1667"/>
                    <a:pt x="4519" y="1728"/>
                    <a:pt x="4519" y="1799"/>
                  </a:cubicBezTo>
                  <a:cubicBezTo>
                    <a:pt x="4519" y="1875"/>
                    <a:pt x="4458" y="1936"/>
                    <a:pt x="4382" y="1936"/>
                  </a:cubicBezTo>
                  <a:cubicBezTo>
                    <a:pt x="4311" y="1936"/>
                    <a:pt x="4250" y="1875"/>
                    <a:pt x="4250" y="1799"/>
                  </a:cubicBezTo>
                  <a:cubicBezTo>
                    <a:pt x="4250" y="1728"/>
                    <a:pt x="4311" y="1667"/>
                    <a:pt x="4382" y="1667"/>
                  </a:cubicBezTo>
                  <a:close/>
                  <a:moveTo>
                    <a:pt x="4648" y="0"/>
                  </a:moveTo>
                  <a:cubicBezTo>
                    <a:pt x="4230" y="0"/>
                    <a:pt x="3836" y="185"/>
                    <a:pt x="3688" y="264"/>
                  </a:cubicBezTo>
                  <a:cubicBezTo>
                    <a:pt x="3648" y="284"/>
                    <a:pt x="3627" y="299"/>
                    <a:pt x="3627" y="299"/>
                  </a:cubicBezTo>
                  <a:cubicBezTo>
                    <a:pt x="3607" y="401"/>
                    <a:pt x="3597" y="497"/>
                    <a:pt x="3587" y="593"/>
                  </a:cubicBezTo>
                  <a:cubicBezTo>
                    <a:pt x="3597" y="441"/>
                    <a:pt x="3612" y="340"/>
                    <a:pt x="3617" y="310"/>
                  </a:cubicBezTo>
                  <a:lnTo>
                    <a:pt x="3617" y="310"/>
                  </a:lnTo>
                  <a:cubicBezTo>
                    <a:pt x="3516" y="451"/>
                    <a:pt x="2290" y="2159"/>
                    <a:pt x="2168" y="2199"/>
                  </a:cubicBezTo>
                  <a:cubicBezTo>
                    <a:pt x="2042" y="2234"/>
                    <a:pt x="102" y="2452"/>
                    <a:pt x="102" y="2452"/>
                  </a:cubicBezTo>
                  <a:lnTo>
                    <a:pt x="0" y="2944"/>
                  </a:lnTo>
                  <a:cubicBezTo>
                    <a:pt x="0" y="2944"/>
                    <a:pt x="2001" y="3339"/>
                    <a:pt x="2219" y="3344"/>
                  </a:cubicBezTo>
                  <a:cubicBezTo>
                    <a:pt x="2220" y="3344"/>
                    <a:pt x="2220" y="3344"/>
                    <a:pt x="2221" y="3344"/>
                  </a:cubicBezTo>
                  <a:cubicBezTo>
                    <a:pt x="2414" y="3344"/>
                    <a:pt x="3416" y="2654"/>
                    <a:pt x="3724" y="2442"/>
                  </a:cubicBezTo>
                  <a:lnTo>
                    <a:pt x="3724" y="2442"/>
                  </a:lnTo>
                  <a:cubicBezTo>
                    <a:pt x="3911" y="5147"/>
                    <a:pt x="2103" y="6849"/>
                    <a:pt x="2204" y="7082"/>
                  </a:cubicBezTo>
                  <a:cubicBezTo>
                    <a:pt x="2401" y="7553"/>
                    <a:pt x="2791" y="7796"/>
                    <a:pt x="3202" y="7923"/>
                  </a:cubicBezTo>
                  <a:cubicBezTo>
                    <a:pt x="3510" y="8017"/>
                    <a:pt x="3828" y="8043"/>
                    <a:pt x="4079" y="8043"/>
                  </a:cubicBezTo>
                  <a:cubicBezTo>
                    <a:pt x="4368" y="8043"/>
                    <a:pt x="4570" y="8009"/>
                    <a:pt x="4570" y="8009"/>
                  </a:cubicBezTo>
                  <a:cubicBezTo>
                    <a:pt x="4570" y="8009"/>
                    <a:pt x="4347" y="6869"/>
                    <a:pt x="4316" y="5456"/>
                  </a:cubicBezTo>
                  <a:cubicBezTo>
                    <a:pt x="4301" y="4605"/>
                    <a:pt x="4357" y="3653"/>
                    <a:pt x="4570" y="2792"/>
                  </a:cubicBezTo>
                  <a:lnTo>
                    <a:pt x="4078" y="2792"/>
                  </a:lnTo>
                  <a:lnTo>
                    <a:pt x="4078" y="1961"/>
                  </a:lnTo>
                  <a:lnTo>
                    <a:pt x="4691" y="1961"/>
                  </a:lnTo>
                  <a:lnTo>
                    <a:pt x="4691" y="2057"/>
                  </a:lnTo>
                  <a:cubicBezTo>
                    <a:pt x="4762" y="1150"/>
                    <a:pt x="4686" y="1"/>
                    <a:pt x="4686" y="1"/>
                  </a:cubicBezTo>
                  <a:lnTo>
                    <a:pt x="4681" y="1"/>
                  </a:lnTo>
                  <a:cubicBezTo>
                    <a:pt x="4670" y="0"/>
                    <a:pt x="4659" y="0"/>
                    <a:pt x="4648" y="0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2861138" y="2281975"/>
              <a:ext cx="84041" cy="113880"/>
            </a:xfrm>
            <a:custGeom>
              <a:avLst/>
              <a:gdLst/>
              <a:ahLst/>
              <a:cxnLst/>
              <a:rect l="l" t="t" r="r" b="b"/>
              <a:pathLst>
                <a:path w="614" h="832" extrusionOk="0">
                  <a:moveTo>
                    <a:pt x="0" y="1"/>
                  </a:moveTo>
                  <a:lnTo>
                    <a:pt x="0" y="832"/>
                  </a:lnTo>
                  <a:lnTo>
                    <a:pt x="613" y="832"/>
                  </a:lnTo>
                  <a:lnTo>
                    <a:pt x="613" y="97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2884681" y="2241871"/>
              <a:ext cx="36819" cy="36135"/>
            </a:xfrm>
            <a:custGeom>
              <a:avLst/>
              <a:gdLst/>
              <a:ahLst/>
              <a:cxnLst/>
              <a:rect l="l" t="t" r="r" b="b"/>
              <a:pathLst>
                <a:path w="269" h="264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cubicBezTo>
                    <a:pt x="0" y="208"/>
                    <a:pt x="61" y="264"/>
                    <a:pt x="132" y="264"/>
                  </a:cubicBezTo>
                  <a:cubicBezTo>
                    <a:pt x="208" y="264"/>
                    <a:pt x="269" y="208"/>
                    <a:pt x="269" y="132"/>
                  </a:cubicBezTo>
                  <a:cubicBezTo>
                    <a:pt x="269" y="61"/>
                    <a:pt x="208" y="0"/>
                    <a:pt x="132" y="0"/>
                  </a:cubicBezTo>
                  <a:close/>
                </a:path>
              </a:pathLst>
            </a:custGeom>
            <a:solidFill>
              <a:srgbClr val="FDD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1318417" y="4378083"/>
              <a:ext cx="1438830" cy="352316"/>
            </a:xfrm>
            <a:custGeom>
              <a:avLst/>
              <a:gdLst/>
              <a:ahLst/>
              <a:cxnLst/>
              <a:rect l="l" t="t" r="r" b="b"/>
              <a:pathLst>
                <a:path w="10512" h="2574" extrusionOk="0">
                  <a:moveTo>
                    <a:pt x="5253" y="0"/>
                  </a:moveTo>
                  <a:cubicBezTo>
                    <a:pt x="2351" y="0"/>
                    <a:pt x="0" y="578"/>
                    <a:pt x="0" y="1287"/>
                  </a:cubicBezTo>
                  <a:cubicBezTo>
                    <a:pt x="0" y="1996"/>
                    <a:pt x="2351" y="2573"/>
                    <a:pt x="5253" y="2573"/>
                  </a:cubicBezTo>
                  <a:cubicBezTo>
                    <a:pt x="8156" y="2573"/>
                    <a:pt x="10511" y="1996"/>
                    <a:pt x="10511" y="1287"/>
                  </a:cubicBezTo>
                  <a:cubicBezTo>
                    <a:pt x="10511" y="578"/>
                    <a:pt x="8156" y="0"/>
                    <a:pt x="5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457198" y="4342632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8"/>
                    <a:pt x="1" y="1287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1" y="2569"/>
                    <a:pt x="10512" y="1997"/>
                    <a:pt x="10512" y="1287"/>
                  </a:cubicBezTo>
                  <a:cubicBezTo>
                    <a:pt x="10512" y="578"/>
                    <a:pt x="8161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1520171" y="1914602"/>
              <a:ext cx="261568" cy="281552"/>
            </a:xfrm>
            <a:custGeom>
              <a:avLst/>
              <a:gdLst/>
              <a:ahLst/>
              <a:cxnLst/>
              <a:rect l="l" t="t" r="r" b="b"/>
              <a:pathLst>
                <a:path w="1911" h="2057" extrusionOk="0">
                  <a:moveTo>
                    <a:pt x="385" y="0"/>
                  </a:moveTo>
                  <a:lnTo>
                    <a:pt x="0" y="380"/>
                  </a:lnTo>
                  <a:lnTo>
                    <a:pt x="0" y="2057"/>
                  </a:lnTo>
                  <a:lnTo>
                    <a:pt x="1910" y="2057"/>
                  </a:lnTo>
                  <a:lnTo>
                    <a:pt x="1910" y="0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1781603" y="1914602"/>
              <a:ext cx="630309" cy="281552"/>
            </a:xfrm>
            <a:custGeom>
              <a:avLst/>
              <a:gdLst/>
              <a:ahLst/>
              <a:cxnLst/>
              <a:rect l="l" t="t" r="r" b="b"/>
              <a:pathLst>
                <a:path w="4605" h="2057" extrusionOk="0">
                  <a:moveTo>
                    <a:pt x="0" y="0"/>
                  </a:moveTo>
                  <a:lnTo>
                    <a:pt x="0" y="2057"/>
                  </a:lnTo>
                  <a:lnTo>
                    <a:pt x="4519" y="2057"/>
                  </a:lnTo>
                  <a:cubicBezTo>
                    <a:pt x="4569" y="2057"/>
                    <a:pt x="4605" y="2021"/>
                    <a:pt x="4605" y="1976"/>
                  </a:cubicBezTo>
                  <a:lnTo>
                    <a:pt x="4605" y="81"/>
                  </a:lnTo>
                  <a:cubicBezTo>
                    <a:pt x="4605" y="36"/>
                    <a:pt x="4569" y="0"/>
                    <a:pt x="4519" y="0"/>
                  </a:cubicBez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2185111" y="1959634"/>
              <a:ext cx="191488" cy="190804"/>
            </a:xfrm>
            <a:custGeom>
              <a:avLst/>
              <a:gdLst/>
              <a:ahLst/>
              <a:cxnLst/>
              <a:rect l="l" t="t" r="r" b="b"/>
              <a:pathLst>
                <a:path w="1399" h="1394" extrusionOk="0">
                  <a:moveTo>
                    <a:pt x="0" y="0"/>
                  </a:moveTo>
                  <a:lnTo>
                    <a:pt x="0" y="1393"/>
                  </a:lnTo>
                  <a:lnTo>
                    <a:pt x="1398" y="1393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1572868" y="1816052"/>
              <a:ext cx="702443" cy="98687"/>
            </a:xfrm>
            <a:custGeom>
              <a:avLst/>
              <a:gdLst/>
              <a:ahLst/>
              <a:cxnLst/>
              <a:rect l="l" t="t" r="r" b="b"/>
              <a:pathLst>
                <a:path w="5132" h="721" extrusionOk="0">
                  <a:moveTo>
                    <a:pt x="0" y="1"/>
                  </a:moveTo>
                  <a:lnTo>
                    <a:pt x="0" y="720"/>
                  </a:lnTo>
                  <a:lnTo>
                    <a:pt x="5132" y="720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rgbClr val="2F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1608182" y="1644821"/>
              <a:ext cx="442517" cy="171367"/>
            </a:xfrm>
            <a:custGeom>
              <a:avLst/>
              <a:gdLst/>
              <a:ahLst/>
              <a:cxnLst/>
              <a:rect l="l" t="t" r="r" b="b"/>
              <a:pathLst>
                <a:path w="3233" h="1252" extrusionOk="0">
                  <a:moveTo>
                    <a:pt x="1" y="1"/>
                  </a:moveTo>
                  <a:lnTo>
                    <a:pt x="1" y="1252"/>
                  </a:lnTo>
                  <a:lnTo>
                    <a:pt x="193" y="1252"/>
                  </a:lnTo>
                  <a:lnTo>
                    <a:pt x="193" y="208"/>
                  </a:lnTo>
                  <a:lnTo>
                    <a:pt x="2209" y="208"/>
                  </a:lnTo>
                  <a:lnTo>
                    <a:pt x="3040" y="664"/>
                  </a:lnTo>
                  <a:lnTo>
                    <a:pt x="3040" y="1252"/>
                  </a:lnTo>
                  <a:lnTo>
                    <a:pt x="3232" y="1252"/>
                  </a:lnTo>
                  <a:lnTo>
                    <a:pt x="3232" y="538"/>
                  </a:lnTo>
                  <a:lnTo>
                    <a:pt x="22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2085877" y="1727356"/>
              <a:ext cx="209556" cy="169999"/>
            </a:xfrm>
            <a:custGeom>
              <a:avLst/>
              <a:gdLst/>
              <a:ahLst/>
              <a:cxnLst/>
              <a:rect l="l" t="t" r="r" b="b"/>
              <a:pathLst>
                <a:path w="1531" h="1242" extrusionOk="0">
                  <a:moveTo>
                    <a:pt x="543" y="0"/>
                  </a:moveTo>
                  <a:cubicBezTo>
                    <a:pt x="447" y="0"/>
                    <a:pt x="376" y="71"/>
                    <a:pt x="376" y="168"/>
                  </a:cubicBezTo>
                  <a:lnTo>
                    <a:pt x="376" y="173"/>
                  </a:lnTo>
                  <a:cubicBezTo>
                    <a:pt x="168" y="173"/>
                    <a:pt x="1" y="335"/>
                    <a:pt x="1" y="543"/>
                  </a:cubicBezTo>
                  <a:lnTo>
                    <a:pt x="1" y="1242"/>
                  </a:lnTo>
                  <a:lnTo>
                    <a:pt x="158" y="1242"/>
                  </a:lnTo>
                  <a:lnTo>
                    <a:pt x="158" y="543"/>
                  </a:lnTo>
                  <a:cubicBezTo>
                    <a:pt x="158" y="421"/>
                    <a:pt x="254" y="325"/>
                    <a:pt x="376" y="325"/>
                  </a:cubicBezTo>
                  <a:lnTo>
                    <a:pt x="376" y="330"/>
                  </a:lnTo>
                  <a:cubicBezTo>
                    <a:pt x="376" y="421"/>
                    <a:pt x="447" y="497"/>
                    <a:pt x="543" y="497"/>
                  </a:cubicBezTo>
                  <a:lnTo>
                    <a:pt x="1363" y="497"/>
                  </a:lnTo>
                  <a:cubicBezTo>
                    <a:pt x="1455" y="497"/>
                    <a:pt x="1531" y="421"/>
                    <a:pt x="1531" y="330"/>
                  </a:cubicBezTo>
                  <a:lnTo>
                    <a:pt x="1531" y="168"/>
                  </a:lnTo>
                  <a:cubicBezTo>
                    <a:pt x="1531" y="71"/>
                    <a:pt x="1455" y="0"/>
                    <a:pt x="13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1740677" y="1967299"/>
              <a:ext cx="196963" cy="168630"/>
            </a:xfrm>
            <a:custGeom>
              <a:avLst/>
              <a:gdLst/>
              <a:ahLst/>
              <a:cxnLst/>
              <a:rect l="l" t="t" r="r" b="b"/>
              <a:pathLst>
                <a:path w="1439" h="1232" extrusionOk="0">
                  <a:moveTo>
                    <a:pt x="56" y="0"/>
                  </a:moveTo>
                  <a:cubicBezTo>
                    <a:pt x="25" y="0"/>
                    <a:pt x="0" y="26"/>
                    <a:pt x="0" y="56"/>
                  </a:cubicBezTo>
                  <a:lnTo>
                    <a:pt x="0" y="1175"/>
                  </a:lnTo>
                  <a:cubicBezTo>
                    <a:pt x="0" y="1206"/>
                    <a:pt x="25" y="1231"/>
                    <a:pt x="56" y="1231"/>
                  </a:cubicBezTo>
                  <a:lnTo>
                    <a:pt x="1383" y="1231"/>
                  </a:lnTo>
                  <a:cubicBezTo>
                    <a:pt x="1413" y="1231"/>
                    <a:pt x="1439" y="1206"/>
                    <a:pt x="1439" y="1175"/>
                  </a:cubicBezTo>
                  <a:lnTo>
                    <a:pt x="1439" y="56"/>
                  </a:lnTo>
                  <a:cubicBezTo>
                    <a:pt x="1439" y="26"/>
                    <a:pt x="1413" y="0"/>
                    <a:pt x="1383" y="0"/>
                  </a:cubicBez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2040845" y="1959634"/>
              <a:ext cx="144403" cy="190804"/>
            </a:xfrm>
            <a:custGeom>
              <a:avLst/>
              <a:gdLst/>
              <a:ahLst/>
              <a:cxnLst/>
              <a:rect l="l" t="t" r="r" b="b"/>
              <a:pathLst>
                <a:path w="1055" h="1394" extrusionOk="0">
                  <a:moveTo>
                    <a:pt x="1054" y="0"/>
                  </a:moveTo>
                  <a:lnTo>
                    <a:pt x="1" y="461"/>
                  </a:lnTo>
                  <a:lnTo>
                    <a:pt x="1" y="983"/>
                  </a:lnTo>
                  <a:lnTo>
                    <a:pt x="1054" y="1393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0709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1781603" y="1914602"/>
              <a:ext cx="400770" cy="34766"/>
            </a:xfrm>
            <a:custGeom>
              <a:avLst/>
              <a:gdLst/>
              <a:ahLst/>
              <a:cxnLst/>
              <a:rect l="l" t="t" r="r" b="b"/>
              <a:pathLst>
                <a:path w="2928" h="254" extrusionOk="0">
                  <a:moveTo>
                    <a:pt x="0" y="0"/>
                  </a:moveTo>
                  <a:lnTo>
                    <a:pt x="2928" y="253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2185111" y="2150301"/>
              <a:ext cx="191488" cy="20942"/>
            </a:xfrm>
            <a:custGeom>
              <a:avLst/>
              <a:gdLst/>
              <a:ahLst/>
              <a:cxnLst/>
              <a:rect l="l" t="t" r="r" b="b"/>
              <a:pathLst>
                <a:path w="1399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398" y="152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2073421" y="1823717"/>
              <a:ext cx="50781" cy="73639"/>
            </a:xfrm>
            <a:custGeom>
              <a:avLst/>
              <a:gdLst/>
              <a:ahLst/>
              <a:cxnLst/>
              <a:rect l="l" t="t" r="r" b="b"/>
              <a:pathLst>
                <a:path w="371" h="538" extrusionOk="0">
                  <a:moveTo>
                    <a:pt x="1" y="1"/>
                  </a:moveTo>
                  <a:lnTo>
                    <a:pt x="1" y="538"/>
                  </a:lnTo>
                  <a:lnTo>
                    <a:pt x="370" y="5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1540976" y="1951284"/>
              <a:ext cx="67342" cy="233098"/>
            </a:xfrm>
            <a:custGeom>
              <a:avLst/>
              <a:gdLst/>
              <a:ahLst/>
              <a:cxnLst/>
              <a:rect l="l" t="t" r="r" b="b"/>
              <a:pathLst>
                <a:path w="492" h="1703" extrusionOk="0">
                  <a:moveTo>
                    <a:pt x="492" y="1"/>
                  </a:moveTo>
                  <a:lnTo>
                    <a:pt x="0" y="315"/>
                  </a:lnTo>
                  <a:lnTo>
                    <a:pt x="0" y="1703"/>
                  </a:lnTo>
                  <a:lnTo>
                    <a:pt x="492" y="1703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1537417" y="2196017"/>
              <a:ext cx="830831" cy="2313188"/>
            </a:xfrm>
            <a:custGeom>
              <a:avLst/>
              <a:gdLst/>
              <a:ahLst/>
              <a:cxnLst/>
              <a:rect l="l" t="t" r="r" b="b"/>
              <a:pathLst>
                <a:path w="6070" h="16900" extrusionOk="0">
                  <a:moveTo>
                    <a:pt x="2772" y="1"/>
                  </a:moveTo>
                  <a:lnTo>
                    <a:pt x="2772" y="3911"/>
                  </a:lnTo>
                  <a:lnTo>
                    <a:pt x="2397" y="3911"/>
                  </a:lnTo>
                  <a:cubicBezTo>
                    <a:pt x="2250" y="3911"/>
                    <a:pt x="2134" y="4028"/>
                    <a:pt x="2134" y="4175"/>
                  </a:cubicBezTo>
                  <a:cubicBezTo>
                    <a:pt x="2134" y="4322"/>
                    <a:pt x="2250" y="4438"/>
                    <a:pt x="2397" y="4438"/>
                  </a:cubicBezTo>
                  <a:lnTo>
                    <a:pt x="2706" y="4438"/>
                  </a:lnTo>
                  <a:lnTo>
                    <a:pt x="1" y="16783"/>
                  </a:lnTo>
                  <a:lnTo>
                    <a:pt x="518" y="16900"/>
                  </a:lnTo>
                  <a:lnTo>
                    <a:pt x="2772" y="6627"/>
                  </a:lnTo>
                  <a:lnTo>
                    <a:pt x="2772" y="16839"/>
                  </a:lnTo>
                  <a:lnTo>
                    <a:pt x="3299" y="16839"/>
                  </a:lnTo>
                  <a:lnTo>
                    <a:pt x="3299" y="6627"/>
                  </a:lnTo>
                  <a:lnTo>
                    <a:pt x="5548" y="16900"/>
                  </a:lnTo>
                  <a:lnTo>
                    <a:pt x="6070" y="16783"/>
                  </a:lnTo>
                  <a:lnTo>
                    <a:pt x="3364" y="4438"/>
                  </a:lnTo>
                  <a:lnTo>
                    <a:pt x="3668" y="4438"/>
                  </a:lnTo>
                  <a:cubicBezTo>
                    <a:pt x="3815" y="4438"/>
                    <a:pt x="3937" y="4322"/>
                    <a:pt x="3937" y="4175"/>
                  </a:cubicBezTo>
                  <a:cubicBezTo>
                    <a:pt x="3937" y="4028"/>
                    <a:pt x="3815" y="3911"/>
                    <a:pt x="3668" y="3911"/>
                  </a:cubicBezTo>
                  <a:lnTo>
                    <a:pt x="3299" y="3911"/>
                  </a:lnTo>
                  <a:lnTo>
                    <a:pt x="32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8"/>
            <p:cNvSpPr/>
            <p:nvPr/>
          </p:nvSpPr>
          <p:spPr>
            <a:xfrm>
              <a:off x="2247526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1867560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1266404" y="1797437"/>
              <a:ext cx="215031" cy="290175"/>
            </a:xfrm>
            <a:custGeom>
              <a:avLst/>
              <a:gdLst/>
              <a:ahLst/>
              <a:cxnLst/>
              <a:rect l="l" t="t" r="r" b="b"/>
              <a:pathLst>
                <a:path w="1571" h="2120" extrusionOk="0">
                  <a:moveTo>
                    <a:pt x="1226" y="1363"/>
                  </a:moveTo>
                  <a:cubicBezTo>
                    <a:pt x="1230" y="1363"/>
                    <a:pt x="1234" y="1366"/>
                    <a:pt x="1238" y="1372"/>
                  </a:cubicBezTo>
                  <a:lnTo>
                    <a:pt x="1238" y="1372"/>
                  </a:lnTo>
                  <a:cubicBezTo>
                    <a:pt x="1233" y="1368"/>
                    <a:pt x="1229" y="1364"/>
                    <a:pt x="1226" y="1363"/>
                  </a:cubicBezTo>
                  <a:close/>
                  <a:moveTo>
                    <a:pt x="879" y="0"/>
                  </a:moveTo>
                  <a:cubicBezTo>
                    <a:pt x="849" y="0"/>
                    <a:pt x="820" y="4"/>
                    <a:pt x="791" y="10"/>
                  </a:cubicBezTo>
                  <a:cubicBezTo>
                    <a:pt x="649" y="96"/>
                    <a:pt x="578" y="415"/>
                    <a:pt x="471" y="507"/>
                  </a:cubicBezTo>
                  <a:cubicBezTo>
                    <a:pt x="461" y="517"/>
                    <a:pt x="446" y="522"/>
                    <a:pt x="436" y="527"/>
                  </a:cubicBezTo>
                  <a:cubicBezTo>
                    <a:pt x="431" y="578"/>
                    <a:pt x="426" y="623"/>
                    <a:pt x="411" y="674"/>
                  </a:cubicBezTo>
                  <a:cubicBezTo>
                    <a:pt x="370" y="831"/>
                    <a:pt x="289" y="958"/>
                    <a:pt x="193" y="1023"/>
                  </a:cubicBezTo>
                  <a:lnTo>
                    <a:pt x="395" y="1322"/>
                  </a:lnTo>
                  <a:cubicBezTo>
                    <a:pt x="431" y="1373"/>
                    <a:pt x="487" y="1413"/>
                    <a:pt x="547" y="1434"/>
                  </a:cubicBezTo>
                  <a:lnTo>
                    <a:pt x="755" y="1500"/>
                  </a:lnTo>
                  <a:cubicBezTo>
                    <a:pt x="766" y="1489"/>
                    <a:pt x="780" y="1480"/>
                    <a:pt x="796" y="1480"/>
                  </a:cubicBezTo>
                  <a:cubicBezTo>
                    <a:pt x="802" y="1480"/>
                    <a:pt x="809" y="1481"/>
                    <a:pt x="816" y="1484"/>
                  </a:cubicBezTo>
                  <a:lnTo>
                    <a:pt x="841" y="1489"/>
                  </a:lnTo>
                  <a:cubicBezTo>
                    <a:pt x="836" y="1429"/>
                    <a:pt x="831" y="1388"/>
                    <a:pt x="831" y="1388"/>
                  </a:cubicBezTo>
                  <a:lnTo>
                    <a:pt x="831" y="1388"/>
                  </a:lnTo>
                  <a:lnTo>
                    <a:pt x="1176" y="1525"/>
                  </a:lnTo>
                  <a:lnTo>
                    <a:pt x="1110" y="1778"/>
                  </a:lnTo>
                  <a:cubicBezTo>
                    <a:pt x="1110" y="1778"/>
                    <a:pt x="1083" y="1788"/>
                    <a:pt x="1043" y="1788"/>
                  </a:cubicBezTo>
                  <a:cubicBezTo>
                    <a:pt x="1014" y="1788"/>
                    <a:pt x="977" y="1782"/>
                    <a:pt x="937" y="1763"/>
                  </a:cubicBezTo>
                  <a:cubicBezTo>
                    <a:pt x="907" y="1748"/>
                    <a:pt x="882" y="1697"/>
                    <a:pt x="867" y="1641"/>
                  </a:cubicBezTo>
                  <a:lnTo>
                    <a:pt x="856" y="1641"/>
                  </a:lnTo>
                  <a:lnTo>
                    <a:pt x="780" y="1621"/>
                  </a:lnTo>
                  <a:cubicBezTo>
                    <a:pt x="755" y="1611"/>
                    <a:pt x="740" y="1591"/>
                    <a:pt x="735" y="1565"/>
                  </a:cubicBezTo>
                  <a:lnTo>
                    <a:pt x="527" y="1500"/>
                  </a:lnTo>
                  <a:cubicBezTo>
                    <a:pt x="451" y="1474"/>
                    <a:pt x="385" y="1424"/>
                    <a:pt x="340" y="1358"/>
                  </a:cubicBezTo>
                  <a:lnTo>
                    <a:pt x="137" y="1059"/>
                  </a:lnTo>
                  <a:cubicBezTo>
                    <a:pt x="132" y="1059"/>
                    <a:pt x="127" y="1059"/>
                    <a:pt x="122" y="1064"/>
                  </a:cubicBezTo>
                  <a:cubicBezTo>
                    <a:pt x="147" y="1226"/>
                    <a:pt x="97" y="1388"/>
                    <a:pt x="0" y="1520"/>
                  </a:cubicBezTo>
                  <a:lnTo>
                    <a:pt x="765" y="2021"/>
                  </a:lnTo>
                  <a:cubicBezTo>
                    <a:pt x="892" y="2080"/>
                    <a:pt x="999" y="2119"/>
                    <a:pt x="1046" y="2119"/>
                  </a:cubicBezTo>
                  <a:cubicBezTo>
                    <a:pt x="1051" y="2119"/>
                    <a:pt x="1055" y="2119"/>
                    <a:pt x="1059" y="2118"/>
                  </a:cubicBezTo>
                  <a:cubicBezTo>
                    <a:pt x="1165" y="2102"/>
                    <a:pt x="1312" y="1439"/>
                    <a:pt x="1312" y="1439"/>
                  </a:cubicBezTo>
                  <a:cubicBezTo>
                    <a:pt x="1312" y="1439"/>
                    <a:pt x="1280" y="1409"/>
                    <a:pt x="1255" y="1387"/>
                  </a:cubicBezTo>
                  <a:lnTo>
                    <a:pt x="1255" y="1387"/>
                  </a:lnTo>
                  <a:cubicBezTo>
                    <a:pt x="1270" y="1394"/>
                    <a:pt x="1289" y="1397"/>
                    <a:pt x="1312" y="1397"/>
                  </a:cubicBezTo>
                  <a:cubicBezTo>
                    <a:pt x="1414" y="1397"/>
                    <a:pt x="1571" y="1332"/>
                    <a:pt x="1571" y="1332"/>
                  </a:cubicBezTo>
                  <a:cubicBezTo>
                    <a:pt x="1444" y="1185"/>
                    <a:pt x="1479" y="567"/>
                    <a:pt x="1495" y="360"/>
                  </a:cubicBezTo>
                  <a:cubicBezTo>
                    <a:pt x="1495" y="350"/>
                    <a:pt x="1495" y="340"/>
                    <a:pt x="1500" y="329"/>
                  </a:cubicBezTo>
                  <a:cubicBezTo>
                    <a:pt x="1485" y="329"/>
                    <a:pt x="1474" y="329"/>
                    <a:pt x="1464" y="324"/>
                  </a:cubicBezTo>
                  <a:cubicBezTo>
                    <a:pt x="1327" y="289"/>
                    <a:pt x="1241" y="132"/>
                    <a:pt x="1115" y="66"/>
                  </a:cubicBezTo>
                  <a:cubicBezTo>
                    <a:pt x="1040" y="25"/>
                    <a:pt x="960" y="0"/>
                    <a:pt x="87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1275438" y="1626479"/>
              <a:ext cx="274571" cy="243090"/>
            </a:xfrm>
            <a:custGeom>
              <a:avLst/>
              <a:gdLst/>
              <a:ahLst/>
              <a:cxnLst/>
              <a:rect l="l" t="t" r="r" b="b"/>
              <a:pathLst>
                <a:path w="2006" h="1776" extrusionOk="0">
                  <a:moveTo>
                    <a:pt x="614" y="0"/>
                  </a:moveTo>
                  <a:cubicBezTo>
                    <a:pt x="393" y="0"/>
                    <a:pt x="174" y="98"/>
                    <a:pt x="56" y="282"/>
                  </a:cubicBezTo>
                  <a:cubicBezTo>
                    <a:pt x="36" y="312"/>
                    <a:pt x="20" y="342"/>
                    <a:pt x="0" y="368"/>
                  </a:cubicBezTo>
                  <a:lnTo>
                    <a:pt x="253" y="1411"/>
                  </a:lnTo>
                  <a:cubicBezTo>
                    <a:pt x="334" y="1477"/>
                    <a:pt x="380" y="1614"/>
                    <a:pt x="370" y="1776"/>
                  </a:cubicBezTo>
                  <a:cubicBezTo>
                    <a:pt x="380" y="1771"/>
                    <a:pt x="395" y="1766"/>
                    <a:pt x="405" y="1756"/>
                  </a:cubicBezTo>
                  <a:cubicBezTo>
                    <a:pt x="512" y="1664"/>
                    <a:pt x="583" y="1345"/>
                    <a:pt x="725" y="1259"/>
                  </a:cubicBezTo>
                  <a:cubicBezTo>
                    <a:pt x="754" y="1253"/>
                    <a:pt x="783" y="1249"/>
                    <a:pt x="813" y="1249"/>
                  </a:cubicBezTo>
                  <a:cubicBezTo>
                    <a:pt x="894" y="1249"/>
                    <a:pt x="974" y="1274"/>
                    <a:pt x="1049" y="1315"/>
                  </a:cubicBezTo>
                  <a:cubicBezTo>
                    <a:pt x="1175" y="1381"/>
                    <a:pt x="1261" y="1538"/>
                    <a:pt x="1398" y="1573"/>
                  </a:cubicBezTo>
                  <a:cubicBezTo>
                    <a:pt x="1408" y="1578"/>
                    <a:pt x="1419" y="1578"/>
                    <a:pt x="1434" y="1578"/>
                  </a:cubicBezTo>
                  <a:cubicBezTo>
                    <a:pt x="1429" y="1589"/>
                    <a:pt x="1429" y="1599"/>
                    <a:pt x="1429" y="1609"/>
                  </a:cubicBezTo>
                  <a:cubicBezTo>
                    <a:pt x="1444" y="1604"/>
                    <a:pt x="1454" y="1594"/>
                    <a:pt x="1469" y="1583"/>
                  </a:cubicBezTo>
                  <a:cubicBezTo>
                    <a:pt x="1697" y="1583"/>
                    <a:pt x="1945" y="1295"/>
                    <a:pt x="1976" y="1092"/>
                  </a:cubicBezTo>
                  <a:cubicBezTo>
                    <a:pt x="2006" y="877"/>
                    <a:pt x="1837" y="641"/>
                    <a:pt x="1618" y="641"/>
                  </a:cubicBezTo>
                  <a:cubicBezTo>
                    <a:pt x="1616" y="641"/>
                    <a:pt x="1613" y="641"/>
                    <a:pt x="1611" y="641"/>
                  </a:cubicBezTo>
                  <a:cubicBezTo>
                    <a:pt x="1596" y="641"/>
                    <a:pt x="1579" y="643"/>
                    <a:pt x="1562" y="643"/>
                  </a:cubicBezTo>
                  <a:cubicBezTo>
                    <a:pt x="1545" y="643"/>
                    <a:pt x="1527" y="641"/>
                    <a:pt x="1510" y="636"/>
                  </a:cubicBezTo>
                  <a:cubicBezTo>
                    <a:pt x="1454" y="621"/>
                    <a:pt x="1424" y="560"/>
                    <a:pt x="1393" y="510"/>
                  </a:cubicBezTo>
                  <a:cubicBezTo>
                    <a:pt x="1261" y="277"/>
                    <a:pt x="1039" y="79"/>
                    <a:pt x="775" y="18"/>
                  </a:cubicBezTo>
                  <a:cubicBezTo>
                    <a:pt x="722" y="6"/>
                    <a:pt x="668" y="0"/>
                    <a:pt x="614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1074368" y="1692043"/>
              <a:ext cx="212293" cy="348347"/>
            </a:xfrm>
            <a:custGeom>
              <a:avLst/>
              <a:gdLst/>
              <a:ahLst/>
              <a:cxnLst/>
              <a:rect l="l" t="t" r="r" b="b"/>
              <a:pathLst>
                <a:path w="1551" h="2545" extrusionOk="0">
                  <a:moveTo>
                    <a:pt x="1363" y="0"/>
                  </a:moveTo>
                  <a:cubicBezTo>
                    <a:pt x="1246" y="76"/>
                    <a:pt x="1084" y="61"/>
                    <a:pt x="942" y="71"/>
                  </a:cubicBezTo>
                  <a:cubicBezTo>
                    <a:pt x="649" y="86"/>
                    <a:pt x="355" y="228"/>
                    <a:pt x="188" y="471"/>
                  </a:cubicBezTo>
                  <a:cubicBezTo>
                    <a:pt x="20" y="719"/>
                    <a:pt x="0" y="1064"/>
                    <a:pt x="167" y="1307"/>
                  </a:cubicBezTo>
                  <a:cubicBezTo>
                    <a:pt x="198" y="1353"/>
                    <a:pt x="233" y="1393"/>
                    <a:pt x="233" y="1449"/>
                  </a:cubicBezTo>
                  <a:cubicBezTo>
                    <a:pt x="233" y="1474"/>
                    <a:pt x="223" y="1500"/>
                    <a:pt x="213" y="1525"/>
                  </a:cubicBezTo>
                  <a:cubicBezTo>
                    <a:pt x="122" y="1788"/>
                    <a:pt x="172" y="2107"/>
                    <a:pt x="360" y="2315"/>
                  </a:cubicBezTo>
                  <a:cubicBezTo>
                    <a:pt x="492" y="2462"/>
                    <a:pt x="690" y="2545"/>
                    <a:pt x="886" y="2545"/>
                  </a:cubicBezTo>
                  <a:cubicBezTo>
                    <a:pt x="960" y="2545"/>
                    <a:pt x="1035" y="2533"/>
                    <a:pt x="1104" y="2508"/>
                  </a:cubicBezTo>
                  <a:cubicBezTo>
                    <a:pt x="1201" y="2442"/>
                    <a:pt x="1302" y="2366"/>
                    <a:pt x="1398" y="2290"/>
                  </a:cubicBezTo>
                  <a:lnTo>
                    <a:pt x="1403" y="2290"/>
                  </a:lnTo>
                  <a:cubicBezTo>
                    <a:pt x="1500" y="2158"/>
                    <a:pt x="1550" y="1996"/>
                    <a:pt x="1525" y="1834"/>
                  </a:cubicBezTo>
                  <a:lnTo>
                    <a:pt x="1525" y="1834"/>
                  </a:lnTo>
                  <a:cubicBezTo>
                    <a:pt x="1499" y="1844"/>
                    <a:pt x="1473" y="1849"/>
                    <a:pt x="1446" y="1849"/>
                  </a:cubicBezTo>
                  <a:cubicBezTo>
                    <a:pt x="1432" y="1849"/>
                    <a:pt x="1418" y="1848"/>
                    <a:pt x="1403" y="1844"/>
                  </a:cubicBezTo>
                  <a:cubicBezTo>
                    <a:pt x="1246" y="1803"/>
                    <a:pt x="1175" y="1555"/>
                    <a:pt x="1246" y="1297"/>
                  </a:cubicBezTo>
                  <a:cubicBezTo>
                    <a:pt x="1287" y="1135"/>
                    <a:pt x="1373" y="1003"/>
                    <a:pt x="1474" y="937"/>
                  </a:cubicBezTo>
                  <a:cubicBezTo>
                    <a:pt x="1439" y="755"/>
                    <a:pt x="1312" y="61"/>
                    <a:pt x="1363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1235197" y="1676713"/>
              <a:ext cx="161649" cy="345472"/>
            </a:xfrm>
            <a:custGeom>
              <a:avLst/>
              <a:gdLst/>
              <a:ahLst/>
              <a:cxnLst/>
              <a:rect l="l" t="t" r="r" b="b"/>
              <a:pathLst>
                <a:path w="1181" h="2524" extrusionOk="0">
                  <a:moveTo>
                    <a:pt x="294" y="1"/>
                  </a:moveTo>
                  <a:cubicBezTo>
                    <a:pt x="294" y="6"/>
                    <a:pt x="249" y="46"/>
                    <a:pt x="188" y="112"/>
                  </a:cubicBezTo>
                  <a:cubicBezTo>
                    <a:pt x="137" y="173"/>
                    <a:pt x="264" y="867"/>
                    <a:pt x="299" y="1049"/>
                  </a:cubicBezTo>
                  <a:cubicBezTo>
                    <a:pt x="198" y="1115"/>
                    <a:pt x="112" y="1247"/>
                    <a:pt x="71" y="1409"/>
                  </a:cubicBezTo>
                  <a:cubicBezTo>
                    <a:pt x="0" y="1667"/>
                    <a:pt x="71" y="1915"/>
                    <a:pt x="228" y="1956"/>
                  </a:cubicBezTo>
                  <a:cubicBezTo>
                    <a:pt x="243" y="1960"/>
                    <a:pt x="257" y="1961"/>
                    <a:pt x="271" y="1961"/>
                  </a:cubicBezTo>
                  <a:cubicBezTo>
                    <a:pt x="298" y="1961"/>
                    <a:pt x="324" y="1956"/>
                    <a:pt x="350" y="1946"/>
                  </a:cubicBezTo>
                  <a:cubicBezTo>
                    <a:pt x="355" y="1941"/>
                    <a:pt x="360" y="1941"/>
                    <a:pt x="365" y="1941"/>
                  </a:cubicBezTo>
                  <a:lnTo>
                    <a:pt x="568" y="2240"/>
                  </a:lnTo>
                  <a:cubicBezTo>
                    <a:pt x="613" y="2306"/>
                    <a:pt x="679" y="2356"/>
                    <a:pt x="755" y="2382"/>
                  </a:cubicBezTo>
                  <a:lnTo>
                    <a:pt x="963" y="2447"/>
                  </a:lnTo>
                  <a:cubicBezTo>
                    <a:pt x="968" y="2473"/>
                    <a:pt x="983" y="2493"/>
                    <a:pt x="1008" y="2503"/>
                  </a:cubicBezTo>
                  <a:lnTo>
                    <a:pt x="1084" y="2523"/>
                  </a:lnTo>
                  <a:lnTo>
                    <a:pt x="1095" y="2523"/>
                  </a:lnTo>
                  <a:cubicBezTo>
                    <a:pt x="1130" y="2523"/>
                    <a:pt x="1160" y="2503"/>
                    <a:pt x="1170" y="2473"/>
                  </a:cubicBezTo>
                  <a:cubicBezTo>
                    <a:pt x="1181" y="2432"/>
                    <a:pt x="1160" y="2397"/>
                    <a:pt x="1120" y="2387"/>
                  </a:cubicBezTo>
                  <a:lnTo>
                    <a:pt x="1069" y="2371"/>
                  </a:lnTo>
                  <a:lnTo>
                    <a:pt x="1044" y="2366"/>
                  </a:lnTo>
                  <a:cubicBezTo>
                    <a:pt x="1037" y="2363"/>
                    <a:pt x="1030" y="2362"/>
                    <a:pt x="1024" y="2362"/>
                  </a:cubicBezTo>
                  <a:cubicBezTo>
                    <a:pt x="1008" y="2362"/>
                    <a:pt x="994" y="2371"/>
                    <a:pt x="983" y="2382"/>
                  </a:cubicBezTo>
                  <a:lnTo>
                    <a:pt x="775" y="2316"/>
                  </a:lnTo>
                  <a:cubicBezTo>
                    <a:pt x="715" y="2295"/>
                    <a:pt x="659" y="2255"/>
                    <a:pt x="623" y="2204"/>
                  </a:cubicBezTo>
                  <a:lnTo>
                    <a:pt x="421" y="1905"/>
                  </a:lnTo>
                  <a:cubicBezTo>
                    <a:pt x="517" y="1840"/>
                    <a:pt x="598" y="1713"/>
                    <a:pt x="639" y="1556"/>
                  </a:cubicBezTo>
                  <a:cubicBezTo>
                    <a:pt x="654" y="1505"/>
                    <a:pt x="659" y="1460"/>
                    <a:pt x="664" y="1409"/>
                  </a:cubicBezTo>
                  <a:cubicBezTo>
                    <a:pt x="674" y="1247"/>
                    <a:pt x="628" y="1110"/>
                    <a:pt x="547" y="10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643759" y="2864516"/>
              <a:ext cx="616485" cy="1569819"/>
            </a:xfrm>
            <a:custGeom>
              <a:avLst/>
              <a:gdLst/>
              <a:ahLst/>
              <a:cxnLst/>
              <a:rect l="l" t="t" r="r" b="b"/>
              <a:pathLst>
                <a:path w="4504" h="11469" extrusionOk="0">
                  <a:moveTo>
                    <a:pt x="1510" y="0"/>
                  </a:moveTo>
                  <a:cubicBezTo>
                    <a:pt x="1257" y="1094"/>
                    <a:pt x="2072" y="5577"/>
                    <a:pt x="2072" y="5577"/>
                  </a:cubicBezTo>
                  <a:cubicBezTo>
                    <a:pt x="2067" y="5648"/>
                    <a:pt x="2092" y="5719"/>
                    <a:pt x="2072" y="5790"/>
                  </a:cubicBezTo>
                  <a:cubicBezTo>
                    <a:pt x="1870" y="6540"/>
                    <a:pt x="0" y="10704"/>
                    <a:pt x="0" y="10704"/>
                  </a:cubicBezTo>
                  <a:lnTo>
                    <a:pt x="198" y="10800"/>
                  </a:lnTo>
                  <a:lnTo>
                    <a:pt x="1480" y="11423"/>
                  </a:lnTo>
                  <a:cubicBezTo>
                    <a:pt x="1480" y="11428"/>
                    <a:pt x="1480" y="11438"/>
                    <a:pt x="1480" y="11443"/>
                  </a:cubicBezTo>
                  <a:lnTo>
                    <a:pt x="1530" y="11468"/>
                  </a:lnTo>
                  <a:cubicBezTo>
                    <a:pt x="1530" y="11468"/>
                    <a:pt x="3825" y="8419"/>
                    <a:pt x="4504" y="5663"/>
                  </a:cubicBezTo>
                  <a:lnTo>
                    <a:pt x="1510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850303" y="2864516"/>
              <a:ext cx="771838" cy="1606502"/>
            </a:xfrm>
            <a:custGeom>
              <a:avLst/>
              <a:gdLst/>
              <a:ahLst/>
              <a:cxnLst/>
              <a:rect l="l" t="t" r="r" b="b"/>
              <a:pathLst>
                <a:path w="5639" h="11737" extrusionOk="0">
                  <a:moveTo>
                    <a:pt x="1" y="0"/>
                  </a:moveTo>
                  <a:lnTo>
                    <a:pt x="2995" y="5663"/>
                  </a:lnTo>
                  <a:lnTo>
                    <a:pt x="4013" y="11737"/>
                  </a:lnTo>
                  <a:lnTo>
                    <a:pt x="5335" y="11549"/>
                  </a:lnTo>
                  <a:lnTo>
                    <a:pt x="5639" y="11509"/>
                  </a:lnTo>
                  <a:cubicBezTo>
                    <a:pt x="5639" y="11509"/>
                    <a:pt x="5148" y="5061"/>
                    <a:pt x="5148" y="4990"/>
                  </a:cubicBezTo>
                  <a:cubicBezTo>
                    <a:pt x="5097" y="3272"/>
                    <a:pt x="3481" y="633"/>
                    <a:pt x="3481" y="6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23442"/>
            </a:solidFill>
            <a:ln w="9525" cap="flat" cmpd="sng">
              <a:solidFill>
                <a:srgbClr val="3234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1303771" y="2191227"/>
              <a:ext cx="441832" cy="230224"/>
            </a:xfrm>
            <a:custGeom>
              <a:avLst/>
              <a:gdLst/>
              <a:ahLst/>
              <a:cxnLst/>
              <a:rect l="l" t="t" r="r" b="b"/>
              <a:pathLst>
                <a:path w="3228" h="1682" extrusionOk="0">
                  <a:moveTo>
                    <a:pt x="1" y="0"/>
                  </a:moveTo>
                  <a:lnTo>
                    <a:pt x="6" y="26"/>
                  </a:lnTo>
                  <a:cubicBezTo>
                    <a:pt x="371" y="340"/>
                    <a:pt x="675" y="856"/>
                    <a:pt x="821" y="1647"/>
                  </a:cubicBezTo>
                  <a:cubicBezTo>
                    <a:pt x="902" y="1670"/>
                    <a:pt x="984" y="1682"/>
                    <a:pt x="1064" y="1682"/>
                  </a:cubicBezTo>
                  <a:cubicBezTo>
                    <a:pt x="1263" y="1682"/>
                    <a:pt x="1455" y="1611"/>
                    <a:pt x="1607" y="1474"/>
                  </a:cubicBezTo>
                  <a:lnTo>
                    <a:pt x="3228" y="26"/>
                  </a:lnTo>
                  <a:lnTo>
                    <a:pt x="1824" y="26"/>
                  </a:lnTo>
                  <a:cubicBezTo>
                    <a:pt x="1824" y="26"/>
                    <a:pt x="1627" y="244"/>
                    <a:pt x="1298" y="2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1326629" y="2896408"/>
              <a:ext cx="5064" cy="54887"/>
            </a:xfrm>
            <a:custGeom>
              <a:avLst/>
              <a:gdLst/>
              <a:ahLst/>
              <a:cxnLst/>
              <a:rect l="l" t="t" r="r" b="b"/>
              <a:pathLst>
                <a:path w="37" h="401" extrusionOk="0">
                  <a:moveTo>
                    <a:pt x="36" y="0"/>
                  </a:moveTo>
                  <a:cubicBezTo>
                    <a:pt x="11" y="279"/>
                    <a:pt x="1" y="400"/>
                    <a:pt x="1" y="40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1A3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1060407" y="2226541"/>
              <a:ext cx="285111" cy="586099"/>
            </a:xfrm>
            <a:custGeom>
              <a:avLst/>
              <a:gdLst/>
              <a:ahLst/>
              <a:cxnLst/>
              <a:rect l="l" t="t" r="r" b="b"/>
              <a:pathLst>
                <a:path w="2083" h="4282" extrusionOk="0">
                  <a:moveTo>
                    <a:pt x="345" y="1"/>
                  </a:moveTo>
                  <a:cubicBezTo>
                    <a:pt x="315" y="51"/>
                    <a:pt x="284" y="107"/>
                    <a:pt x="264" y="173"/>
                  </a:cubicBezTo>
                  <a:cubicBezTo>
                    <a:pt x="264" y="173"/>
                    <a:pt x="1" y="1769"/>
                    <a:pt x="1951" y="4185"/>
                  </a:cubicBezTo>
                  <a:cubicBezTo>
                    <a:pt x="1956" y="4195"/>
                    <a:pt x="2017" y="4271"/>
                    <a:pt x="2022" y="4281"/>
                  </a:cubicBezTo>
                  <a:cubicBezTo>
                    <a:pt x="2027" y="4180"/>
                    <a:pt x="2057" y="4094"/>
                    <a:pt x="2083" y="3997"/>
                  </a:cubicBezTo>
                  <a:cubicBezTo>
                    <a:pt x="305" y="1733"/>
                    <a:pt x="340" y="112"/>
                    <a:pt x="345" y="1"/>
                  </a:cubicBezTo>
                  <a:close/>
                </a:path>
              </a:pathLst>
            </a:custGeom>
            <a:solidFill>
              <a:srgbClr val="112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842775" y="2142636"/>
              <a:ext cx="971539" cy="753908"/>
            </a:xfrm>
            <a:custGeom>
              <a:avLst/>
              <a:gdLst/>
              <a:ahLst/>
              <a:cxnLst/>
              <a:rect l="l" t="t" r="r" b="b"/>
              <a:pathLst>
                <a:path w="7098" h="5508" extrusionOk="0">
                  <a:moveTo>
                    <a:pt x="1844" y="1"/>
                  </a:moveTo>
                  <a:cubicBezTo>
                    <a:pt x="1844" y="1"/>
                    <a:pt x="0" y="1146"/>
                    <a:pt x="46" y="4945"/>
                  </a:cubicBezTo>
                  <a:lnTo>
                    <a:pt x="3571" y="5507"/>
                  </a:lnTo>
                  <a:cubicBezTo>
                    <a:pt x="3582" y="5355"/>
                    <a:pt x="3597" y="5152"/>
                    <a:pt x="3612" y="4894"/>
                  </a:cubicBezTo>
                  <a:cubicBezTo>
                    <a:pt x="3607" y="4884"/>
                    <a:pt x="3546" y="4808"/>
                    <a:pt x="3541" y="4798"/>
                  </a:cubicBezTo>
                  <a:cubicBezTo>
                    <a:pt x="1591" y="2382"/>
                    <a:pt x="1854" y="786"/>
                    <a:pt x="1854" y="786"/>
                  </a:cubicBezTo>
                  <a:cubicBezTo>
                    <a:pt x="1874" y="720"/>
                    <a:pt x="1905" y="664"/>
                    <a:pt x="1935" y="614"/>
                  </a:cubicBezTo>
                  <a:lnTo>
                    <a:pt x="1935" y="614"/>
                  </a:lnTo>
                  <a:cubicBezTo>
                    <a:pt x="1930" y="725"/>
                    <a:pt x="1895" y="2346"/>
                    <a:pt x="3673" y="4610"/>
                  </a:cubicBezTo>
                  <a:cubicBezTo>
                    <a:pt x="3708" y="4651"/>
                    <a:pt x="3739" y="4697"/>
                    <a:pt x="3774" y="4737"/>
                  </a:cubicBezTo>
                  <a:cubicBezTo>
                    <a:pt x="3774" y="4737"/>
                    <a:pt x="4220" y="4646"/>
                    <a:pt x="4544" y="4469"/>
                  </a:cubicBezTo>
                  <a:cubicBezTo>
                    <a:pt x="4549" y="4469"/>
                    <a:pt x="4549" y="4469"/>
                    <a:pt x="4554" y="4464"/>
                  </a:cubicBezTo>
                  <a:cubicBezTo>
                    <a:pt x="4574" y="4453"/>
                    <a:pt x="4595" y="4443"/>
                    <a:pt x="4615" y="4428"/>
                  </a:cubicBezTo>
                  <a:cubicBezTo>
                    <a:pt x="6130" y="3537"/>
                    <a:pt x="7097" y="1009"/>
                    <a:pt x="7097" y="1009"/>
                  </a:cubicBezTo>
                  <a:lnTo>
                    <a:pt x="6631" y="583"/>
                  </a:lnTo>
                  <a:lnTo>
                    <a:pt x="4367" y="2853"/>
                  </a:lnTo>
                  <a:cubicBezTo>
                    <a:pt x="4336" y="2762"/>
                    <a:pt x="4301" y="2670"/>
                    <a:pt x="4265" y="2579"/>
                  </a:cubicBezTo>
                  <a:cubicBezTo>
                    <a:pt x="4250" y="2371"/>
                    <a:pt x="4225" y="2184"/>
                    <a:pt x="4189" y="2002"/>
                  </a:cubicBezTo>
                  <a:cubicBezTo>
                    <a:pt x="4043" y="1211"/>
                    <a:pt x="3739" y="695"/>
                    <a:pt x="3374" y="381"/>
                  </a:cubicBezTo>
                  <a:lnTo>
                    <a:pt x="3374" y="386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1750395" y="2118546"/>
              <a:ext cx="177527" cy="153163"/>
            </a:xfrm>
            <a:custGeom>
              <a:avLst/>
              <a:gdLst/>
              <a:ahLst/>
              <a:cxnLst/>
              <a:rect l="l" t="t" r="r" b="b"/>
              <a:pathLst>
                <a:path w="1297" h="1119" extrusionOk="0">
                  <a:moveTo>
                    <a:pt x="749" y="0"/>
                  </a:moveTo>
                  <a:cubicBezTo>
                    <a:pt x="535" y="0"/>
                    <a:pt x="103" y="381"/>
                    <a:pt x="51" y="410"/>
                  </a:cubicBezTo>
                  <a:cubicBezTo>
                    <a:pt x="0" y="445"/>
                    <a:pt x="0" y="759"/>
                    <a:pt x="0" y="759"/>
                  </a:cubicBezTo>
                  <a:lnTo>
                    <a:pt x="527" y="1119"/>
                  </a:lnTo>
                  <a:cubicBezTo>
                    <a:pt x="800" y="932"/>
                    <a:pt x="1297" y="283"/>
                    <a:pt x="1297" y="283"/>
                  </a:cubicBezTo>
                  <a:cubicBezTo>
                    <a:pt x="1297" y="283"/>
                    <a:pt x="983" y="50"/>
                    <a:pt x="785" y="5"/>
                  </a:cubicBezTo>
                  <a:cubicBezTo>
                    <a:pt x="774" y="2"/>
                    <a:pt x="762" y="0"/>
                    <a:pt x="74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750395" y="2222434"/>
              <a:ext cx="72133" cy="58309"/>
            </a:xfrm>
            <a:custGeom>
              <a:avLst/>
              <a:gdLst/>
              <a:ahLst/>
              <a:cxnLst/>
              <a:rect l="l" t="t" r="r" b="b"/>
              <a:pathLst>
                <a:path w="527" h="426" extrusionOk="0">
                  <a:moveTo>
                    <a:pt x="0" y="0"/>
                  </a:moveTo>
                  <a:lnTo>
                    <a:pt x="466" y="426"/>
                  </a:lnTo>
                  <a:lnTo>
                    <a:pt x="527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1095173" y="2087886"/>
              <a:ext cx="209419" cy="107584"/>
            </a:xfrm>
            <a:custGeom>
              <a:avLst/>
              <a:gdLst/>
              <a:ahLst/>
              <a:cxnLst/>
              <a:rect l="l" t="t" r="r" b="b"/>
              <a:pathLst>
                <a:path w="1530" h="786" extrusionOk="0">
                  <a:moveTo>
                    <a:pt x="421" y="1"/>
                  </a:moveTo>
                  <a:lnTo>
                    <a:pt x="0" y="401"/>
                  </a:lnTo>
                  <a:lnTo>
                    <a:pt x="1530" y="786"/>
                  </a:lnTo>
                  <a:lnTo>
                    <a:pt x="1530" y="781"/>
                  </a:lnTo>
                  <a:lnTo>
                    <a:pt x="1525" y="755"/>
                  </a:lnTo>
                  <a:lnTo>
                    <a:pt x="1424" y="365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1152661" y="2005350"/>
              <a:ext cx="158227" cy="132632"/>
            </a:xfrm>
            <a:custGeom>
              <a:avLst/>
              <a:gdLst/>
              <a:ahLst/>
              <a:cxnLst/>
              <a:rect l="l" t="t" r="r" b="b"/>
              <a:pathLst>
                <a:path w="1156" h="969" extrusionOk="0">
                  <a:moveTo>
                    <a:pt x="826" y="1"/>
                  </a:moveTo>
                  <a:cubicBezTo>
                    <a:pt x="730" y="77"/>
                    <a:pt x="629" y="153"/>
                    <a:pt x="532" y="219"/>
                  </a:cubicBezTo>
                  <a:cubicBezTo>
                    <a:pt x="239" y="436"/>
                    <a:pt x="1" y="604"/>
                    <a:pt x="1" y="604"/>
                  </a:cubicBezTo>
                  <a:lnTo>
                    <a:pt x="1004" y="968"/>
                  </a:lnTo>
                  <a:cubicBezTo>
                    <a:pt x="1029" y="877"/>
                    <a:pt x="1085" y="806"/>
                    <a:pt x="1155" y="740"/>
                  </a:cubicBezTo>
                  <a:cubicBezTo>
                    <a:pt x="993" y="649"/>
                    <a:pt x="826" y="1"/>
                    <a:pt x="826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1370429" y="2074062"/>
              <a:ext cx="821" cy="137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5" y="0"/>
                    <a:pt x="0" y="0"/>
                  </a:cubicBezTo>
                  <a:cubicBezTo>
                    <a:pt x="0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7A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1265720" y="2005350"/>
              <a:ext cx="105531" cy="101424"/>
            </a:xfrm>
            <a:custGeom>
              <a:avLst/>
              <a:gdLst/>
              <a:ahLst/>
              <a:cxnLst/>
              <a:rect l="l" t="t" r="r" b="b"/>
              <a:pathLst>
                <a:path w="771" h="741" extrusionOk="0">
                  <a:moveTo>
                    <a:pt x="0" y="1"/>
                  </a:moveTo>
                  <a:cubicBezTo>
                    <a:pt x="0" y="1"/>
                    <a:pt x="167" y="649"/>
                    <a:pt x="329" y="740"/>
                  </a:cubicBezTo>
                  <a:cubicBezTo>
                    <a:pt x="502" y="588"/>
                    <a:pt x="740" y="512"/>
                    <a:pt x="765" y="502"/>
                  </a:cubicBezTo>
                  <a:lnTo>
                    <a:pt x="770" y="50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1399447" y="4445289"/>
              <a:ext cx="383661" cy="145772"/>
            </a:xfrm>
            <a:custGeom>
              <a:avLst/>
              <a:gdLst/>
              <a:ahLst/>
              <a:cxnLst/>
              <a:rect l="l" t="t" r="r" b="b"/>
              <a:pathLst>
                <a:path w="2803" h="1065" extrusionOk="0">
                  <a:moveTo>
                    <a:pt x="1323" y="0"/>
                  </a:moveTo>
                  <a:lnTo>
                    <a:pt x="1" y="188"/>
                  </a:lnTo>
                  <a:lnTo>
                    <a:pt x="26" y="983"/>
                  </a:lnTo>
                  <a:cubicBezTo>
                    <a:pt x="26" y="983"/>
                    <a:pt x="1236" y="1064"/>
                    <a:pt x="2071" y="1064"/>
                  </a:cubicBezTo>
                  <a:cubicBezTo>
                    <a:pt x="2096" y="1064"/>
                    <a:pt x="2120" y="1064"/>
                    <a:pt x="2144" y="1064"/>
                  </a:cubicBezTo>
                  <a:cubicBezTo>
                    <a:pt x="2802" y="1059"/>
                    <a:pt x="2757" y="907"/>
                    <a:pt x="2757" y="781"/>
                  </a:cubicBezTo>
                  <a:cubicBezTo>
                    <a:pt x="2741" y="340"/>
                    <a:pt x="1586" y="365"/>
                    <a:pt x="1323" y="0"/>
                  </a:cubicBez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625007" y="4342632"/>
              <a:ext cx="397485" cy="276488"/>
            </a:xfrm>
            <a:custGeom>
              <a:avLst/>
              <a:gdLst/>
              <a:ahLst/>
              <a:cxnLst/>
              <a:rect l="l" t="t" r="r" b="b"/>
              <a:pathLst>
                <a:path w="2904" h="2020" extrusionOk="0">
                  <a:moveTo>
                    <a:pt x="335" y="1"/>
                  </a:moveTo>
                  <a:lnTo>
                    <a:pt x="1" y="776"/>
                  </a:lnTo>
                  <a:cubicBezTo>
                    <a:pt x="1" y="776"/>
                    <a:pt x="1034" y="1905"/>
                    <a:pt x="1890" y="2017"/>
                  </a:cubicBezTo>
                  <a:cubicBezTo>
                    <a:pt x="1895" y="2016"/>
                    <a:pt x="1905" y="2015"/>
                    <a:pt x="1917" y="2015"/>
                  </a:cubicBezTo>
                  <a:cubicBezTo>
                    <a:pt x="1957" y="2015"/>
                    <a:pt x="2029" y="2019"/>
                    <a:pt x="2116" y="2019"/>
                  </a:cubicBezTo>
                  <a:cubicBezTo>
                    <a:pt x="2424" y="2019"/>
                    <a:pt x="2904" y="1973"/>
                    <a:pt x="2645" y="1556"/>
                  </a:cubicBezTo>
                  <a:cubicBezTo>
                    <a:pt x="2544" y="1389"/>
                    <a:pt x="2336" y="1328"/>
                    <a:pt x="2062" y="1298"/>
                  </a:cubicBezTo>
                  <a:cubicBezTo>
                    <a:pt x="1860" y="1075"/>
                    <a:pt x="1647" y="847"/>
                    <a:pt x="1622" y="644"/>
                  </a:cubicBezTo>
                  <a:cubicBezTo>
                    <a:pt x="1617" y="639"/>
                    <a:pt x="1617" y="629"/>
                    <a:pt x="1617" y="624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841407" y="2819347"/>
              <a:ext cx="490286" cy="131947"/>
            </a:xfrm>
            <a:custGeom>
              <a:avLst/>
              <a:gdLst/>
              <a:ahLst/>
              <a:cxnLst/>
              <a:rect l="l" t="t" r="r" b="b"/>
              <a:pathLst>
                <a:path w="3582" h="964" extrusionOk="0">
                  <a:moveTo>
                    <a:pt x="56" y="1"/>
                  </a:moveTo>
                  <a:cubicBezTo>
                    <a:pt x="56" y="1"/>
                    <a:pt x="0" y="208"/>
                    <a:pt x="66" y="330"/>
                  </a:cubicBezTo>
                  <a:lnTo>
                    <a:pt x="3546" y="963"/>
                  </a:lnTo>
                  <a:lnTo>
                    <a:pt x="3581" y="563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2857579" y="1624700"/>
              <a:ext cx="353138" cy="329458"/>
            </a:xfrm>
            <a:custGeom>
              <a:avLst/>
              <a:gdLst/>
              <a:ahLst/>
              <a:cxnLst/>
              <a:rect l="l" t="t" r="r" b="b"/>
              <a:pathLst>
                <a:path w="2580" h="2407" extrusionOk="0">
                  <a:moveTo>
                    <a:pt x="1383" y="1"/>
                  </a:moveTo>
                  <a:cubicBezTo>
                    <a:pt x="1131" y="1"/>
                    <a:pt x="876" y="95"/>
                    <a:pt x="680" y="340"/>
                  </a:cubicBezTo>
                  <a:cubicBezTo>
                    <a:pt x="680" y="340"/>
                    <a:pt x="680" y="345"/>
                    <a:pt x="695" y="360"/>
                  </a:cubicBezTo>
                  <a:cubicBezTo>
                    <a:pt x="588" y="431"/>
                    <a:pt x="457" y="568"/>
                    <a:pt x="391" y="816"/>
                  </a:cubicBezTo>
                  <a:cubicBezTo>
                    <a:pt x="1" y="2214"/>
                    <a:pt x="796" y="2361"/>
                    <a:pt x="963" y="2377"/>
                  </a:cubicBezTo>
                  <a:cubicBezTo>
                    <a:pt x="968" y="2326"/>
                    <a:pt x="968" y="2280"/>
                    <a:pt x="968" y="2230"/>
                  </a:cubicBezTo>
                  <a:lnTo>
                    <a:pt x="963" y="2230"/>
                  </a:lnTo>
                  <a:cubicBezTo>
                    <a:pt x="968" y="2179"/>
                    <a:pt x="968" y="2133"/>
                    <a:pt x="968" y="2093"/>
                  </a:cubicBezTo>
                  <a:cubicBezTo>
                    <a:pt x="968" y="2062"/>
                    <a:pt x="968" y="2037"/>
                    <a:pt x="968" y="2012"/>
                  </a:cubicBezTo>
                  <a:cubicBezTo>
                    <a:pt x="882" y="1921"/>
                    <a:pt x="811" y="1819"/>
                    <a:pt x="771" y="1738"/>
                  </a:cubicBezTo>
                  <a:cubicBezTo>
                    <a:pt x="675" y="1551"/>
                    <a:pt x="664" y="593"/>
                    <a:pt x="664" y="593"/>
                  </a:cubicBezTo>
                  <a:lnTo>
                    <a:pt x="1212" y="593"/>
                  </a:lnTo>
                  <a:cubicBezTo>
                    <a:pt x="1358" y="639"/>
                    <a:pt x="1551" y="685"/>
                    <a:pt x="1794" y="730"/>
                  </a:cubicBezTo>
                  <a:lnTo>
                    <a:pt x="1799" y="730"/>
                  </a:lnTo>
                  <a:cubicBezTo>
                    <a:pt x="1830" y="771"/>
                    <a:pt x="1865" y="811"/>
                    <a:pt x="1900" y="842"/>
                  </a:cubicBezTo>
                  <a:cubicBezTo>
                    <a:pt x="1921" y="887"/>
                    <a:pt x="1936" y="938"/>
                    <a:pt x="1946" y="999"/>
                  </a:cubicBezTo>
                  <a:cubicBezTo>
                    <a:pt x="1909" y="979"/>
                    <a:pt x="1833" y="948"/>
                    <a:pt x="1711" y="948"/>
                  </a:cubicBezTo>
                  <a:cubicBezTo>
                    <a:pt x="1648" y="948"/>
                    <a:pt x="1573" y="956"/>
                    <a:pt x="1485" y="978"/>
                  </a:cubicBezTo>
                  <a:lnTo>
                    <a:pt x="1521" y="1044"/>
                  </a:lnTo>
                  <a:cubicBezTo>
                    <a:pt x="1521" y="1044"/>
                    <a:pt x="1697" y="1003"/>
                    <a:pt x="1843" y="1003"/>
                  </a:cubicBezTo>
                  <a:cubicBezTo>
                    <a:pt x="1883" y="1003"/>
                    <a:pt x="1920" y="1006"/>
                    <a:pt x="1951" y="1014"/>
                  </a:cubicBezTo>
                  <a:cubicBezTo>
                    <a:pt x="1956" y="1049"/>
                    <a:pt x="1961" y="1085"/>
                    <a:pt x="1966" y="1125"/>
                  </a:cubicBezTo>
                  <a:cubicBezTo>
                    <a:pt x="1966" y="1161"/>
                    <a:pt x="1971" y="1201"/>
                    <a:pt x="1971" y="1237"/>
                  </a:cubicBezTo>
                  <a:cubicBezTo>
                    <a:pt x="1966" y="1414"/>
                    <a:pt x="1931" y="1596"/>
                    <a:pt x="1840" y="1708"/>
                  </a:cubicBezTo>
                  <a:cubicBezTo>
                    <a:pt x="1840" y="1708"/>
                    <a:pt x="1688" y="1921"/>
                    <a:pt x="1657" y="2128"/>
                  </a:cubicBezTo>
                  <a:cubicBezTo>
                    <a:pt x="1647" y="2189"/>
                    <a:pt x="1647" y="2255"/>
                    <a:pt x="1667" y="2311"/>
                  </a:cubicBezTo>
                  <a:cubicBezTo>
                    <a:pt x="1683" y="2346"/>
                    <a:pt x="1703" y="2377"/>
                    <a:pt x="1728" y="2407"/>
                  </a:cubicBezTo>
                  <a:lnTo>
                    <a:pt x="1774" y="2402"/>
                  </a:lnTo>
                  <a:lnTo>
                    <a:pt x="2341" y="2382"/>
                  </a:lnTo>
                  <a:cubicBezTo>
                    <a:pt x="2341" y="2382"/>
                    <a:pt x="2260" y="1824"/>
                    <a:pt x="2356" y="1637"/>
                  </a:cubicBezTo>
                  <a:cubicBezTo>
                    <a:pt x="2463" y="1429"/>
                    <a:pt x="2579" y="968"/>
                    <a:pt x="2341" y="634"/>
                  </a:cubicBezTo>
                  <a:cubicBezTo>
                    <a:pt x="2328" y="345"/>
                    <a:pt x="1863" y="1"/>
                    <a:pt x="1383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Arrow: Pentagon 84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1B9B61E-7358-4F67-8F67-CC413D258BF1}"/>
              </a:ext>
            </a:extLst>
          </p:cNvPr>
          <p:cNvSpPr/>
          <p:nvPr/>
        </p:nvSpPr>
        <p:spPr>
          <a:xfrm>
            <a:off x="6764670" y="4457175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38CA4FE6-4574-435B-95F7-C6E14FFB7ACC}"/>
              </a:ext>
            </a:extLst>
          </p:cNvPr>
          <p:cNvGrpSpPr/>
          <p:nvPr/>
        </p:nvGrpSpPr>
        <p:grpSpPr>
          <a:xfrm>
            <a:off x="4961061" y="4447457"/>
            <a:ext cx="1209920" cy="338554"/>
            <a:chOff x="687153" y="764392"/>
            <a:chExt cx="1209920" cy="338554"/>
          </a:xfrm>
        </p:grpSpPr>
        <p:sp>
          <p:nvSpPr>
            <p:cNvPr id="87" name="Arrow: Pentagon 86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DED02DA9-037E-4E44-B7CE-6BC6B9B7D145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8" name="TextBox 87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B4A98DF1-9A0D-4CB4-90B1-49415D12F15F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1D8CBF2-7686-E08B-B657-023D7C75167B}"/>
              </a:ext>
            </a:extLst>
          </p:cNvPr>
          <p:cNvSpPr/>
          <p:nvPr/>
        </p:nvSpPr>
        <p:spPr>
          <a:xfrm>
            <a:off x="8249696" y="-411982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 animBg="1"/>
      <p:bldP spid="489" grpId="0"/>
      <p:bldP spid="85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39"/>
          <p:cNvSpPr txBox="1">
            <a:spLocks noGrp="1"/>
          </p:cNvSpPr>
          <p:nvPr>
            <p:ph type="title"/>
          </p:nvPr>
        </p:nvSpPr>
        <p:spPr>
          <a:xfrm>
            <a:off x="378755" y="333217"/>
            <a:ext cx="360719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Cara </a:t>
            </a:r>
            <a:r>
              <a:rPr lang="en-ID" dirty="0" err="1"/>
              <a:t>Mengidentifikasi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:</a:t>
            </a:r>
            <a:endParaRPr sz="2400" dirty="0"/>
          </a:p>
        </p:txBody>
      </p:sp>
      <p:grpSp>
        <p:nvGrpSpPr>
          <p:cNvPr id="2329" name="Google Shape;2329;p39"/>
          <p:cNvGrpSpPr/>
          <p:nvPr/>
        </p:nvGrpSpPr>
        <p:grpSpPr>
          <a:xfrm>
            <a:off x="2329570" y="1106519"/>
            <a:ext cx="2137247" cy="2671843"/>
            <a:chOff x="2535769" y="1839537"/>
            <a:chExt cx="1805807" cy="2244129"/>
          </a:xfrm>
        </p:grpSpPr>
        <p:sp>
          <p:nvSpPr>
            <p:cNvPr id="2330" name="Google Shape;2330;p39"/>
            <p:cNvSpPr/>
            <p:nvPr/>
          </p:nvSpPr>
          <p:spPr>
            <a:xfrm>
              <a:off x="2535769" y="1839537"/>
              <a:ext cx="1805807" cy="2244129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9"/>
            <p:cNvSpPr/>
            <p:nvPr/>
          </p:nvSpPr>
          <p:spPr>
            <a:xfrm>
              <a:off x="4188198" y="2226250"/>
              <a:ext cx="29586" cy="43052"/>
            </a:xfrm>
            <a:custGeom>
              <a:avLst/>
              <a:gdLst/>
              <a:ahLst/>
              <a:cxnLst/>
              <a:rect l="l" t="t" r="r" b="b"/>
              <a:pathLst>
                <a:path w="290" h="422" fill="none" extrusionOk="0">
                  <a:moveTo>
                    <a:pt x="289" y="42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9"/>
            <p:cNvSpPr/>
            <p:nvPr/>
          </p:nvSpPr>
          <p:spPr>
            <a:xfrm>
              <a:off x="4134943" y="2361123"/>
              <a:ext cx="48255" cy="19792"/>
            </a:xfrm>
            <a:custGeom>
              <a:avLst/>
              <a:gdLst/>
              <a:ahLst/>
              <a:cxnLst/>
              <a:rect l="l" t="t" r="r" b="b"/>
              <a:pathLst>
                <a:path w="473" h="194" fill="none" extrusionOk="0">
                  <a:moveTo>
                    <a:pt x="472" y="1"/>
                  </a:moveTo>
                  <a:lnTo>
                    <a:pt x="1" y="193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9"/>
            <p:cNvSpPr/>
            <p:nvPr/>
          </p:nvSpPr>
          <p:spPr>
            <a:xfrm>
              <a:off x="4138616" y="2289810"/>
              <a:ext cx="48153" cy="19792"/>
            </a:xfrm>
            <a:custGeom>
              <a:avLst/>
              <a:gdLst/>
              <a:ahLst/>
              <a:cxnLst/>
              <a:rect l="l" t="t" r="r" b="b"/>
              <a:pathLst>
                <a:path w="472" h="194" fill="none" extrusionOk="0">
                  <a:moveTo>
                    <a:pt x="472" y="19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9"/>
            <p:cNvSpPr/>
            <p:nvPr/>
          </p:nvSpPr>
          <p:spPr>
            <a:xfrm>
              <a:off x="4094134" y="2403361"/>
              <a:ext cx="162926" cy="285554"/>
            </a:xfrm>
            <a:custGeom>
              <a:avLst/>
              <a:gdLst/>
              <a:ahLst/>
              <a:cxnLst/>
              <a:rect l="l" t="t" r="r" b="b"/>
              <a:pathLst>
                <a:path w="1597" h="2799" extrusionOk="0">
                  <a:moveTo>
                    <a:pt x="1011" y="0"/>
                  </a:moveTo>
                  <a:cubicBezTo>
                    <a:pt x="904" y="0"/>
                    <a:pt x="750" y="72"/>
                    <a:pt x="624" y="412"/>
                  </a:cubicBezTo>
                  <a:cubicBezTo>
                    <a:pt x="507" y="721"/>
                    <a:pt x="1" y="2469"/>
                    <a:pt x="1" y="2469"/>
                  </a:cubicBezTo>
                  <a:lnTo>
                    <a:pt x="1247" y="2798"/>
                  </a:lnTo>
                  <a:lnTo>
                    <a:pt x="1596" y="1841"/>
                  </a:lnTo>
                  <a:lnTo>
                    <a:pt x="1141" y="38"/>
                  </a:lnTo>
                  <a:cubicBezTo>
                    <a:pt x="1141" y="38"/>
                    <a:pt x="1088" y="0"/>
                    <a:pt x="1011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9"/>
            <p:cNvSpPr/>
            <p:nvPr/>
          </p:nvSpPr>
          <p:spPr>
            <a:xfrm>
              <a:off x="4145349" y="2255020"/>
              <a:ext cx="157213" cy="372373"/>
            </a:xfrm>
            <a:custGeom>
              <a:avLst/>
              <a:gdLst/>
              <a:ahLst/>
              <a:cxnLst/>
              <a:rect l="l" t="t" r="r" b="b"/>
              <a:pathLst>
                <a:path w="1541" h="3650" extrusionOk="0">
                  <a:moveTo>
                    <a:pt x="1282" y="1"/>
                  </a:moveTo>
                  <a:cubicBezTo>
                    <a:pt x="1187" y="1"/>
                    <a:pt x="1097" y="62"/>
                    <a:pt x="1069" y="159"/>
                  </a:cubicBezTo>
                  <a:lnTo>
                    <a:pt x="41" y="3351"/>
                  </a:lnTo>
                  <a:cubicBezTo>
                    <a:pt x="0" y="3472"/>
                    <a:pt x="66" y="3599"/>
                    <a:pt x="188" y="3639"/>
                  </a:cubicBezTo>
                  <a:cubicBezTo>
                    <a:pt x="209" y="3646"/>
                    <a:pt x="231" y="3649"/>
                    <a:pt x="253" y="3649"/>
                  </a:cubicBezTo>
                  <a:cubicBezTo>
                    <a:pt x="349" y="3649"/>
                    <a:pt x="442" y="3588"/>
                    <a:pt x="471" y="3493"/>
                  </a:cubicBezTo>
                  <a:lnTo>
                    <a:pt x="1500" y="296"/>
                  </a:lnTo>
                  <a:cubicBezTo>
                    <a:pt x="1540" y="180"/>
                    <a:pt x="1474" y="53"/>
                    <a:pt x="1353" y="12"/>
                  </a:cubicBezTo>
                  <a:cubicBezTo>
                    <a:pt x="1329" y="4"/>
                    <a:pt x="1306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9"/>
            <p:cNvSpPr/>
            <p:nvPr/>
          </p:nvSpPr>
          <p:spPr>
            <a:xfrm>
              <a:off x="4139126" y="2436926"/>
              <a:ext cx="155683" cy="200367"/>
            </a:xfrm>
            <a:custGeom>
              <a:avLst/>
              <a:gdLst/>
              <a:ahLst/>
              <a:cxnLst/>
              <a:rect l="l" t="t" r="r" b="b"/>
              <a:pathLst>
                <a:path w="1526" h="1964" extrusionOk="0">
                  <a:moveTo>
                    <a:pt x="995" y="0"/>
                  </a:moveTo>
                  <a:cubicBezTo>
                    <a:pt x="866" y="0"/>
                    <a:pt x="743" y="72"/>
                    <a:pt x="770" y="337"/>
                  </a:cubicBezTo>
                  <a:cubicBezTo>
                    <a:pt x="770" y="337"/>
                    <a:pt x="396" y="514"/>
                    <a:pt x="573" y="853"/>
                  </a:cubicBezTo>
                  <a:cubicBezTo>
                    <a:pt x="573" y="853"/>
                    <a:pt x="168" y="1046"/>
                    <a:pt x="416" y="1401"/>
                  </a:cubicBezTo>
                  <a:cubicBezTo>
                    <a:pt x="416" y="1401"/>
                    <a:pt x="0" y="1542"/>
                    <a:pt x="411" y="1872"/>
                  </a:cubicBezTo>
                  <a:cubicBezTo>
                    <a:pt x="494" y="1938"/>
                    <a:pt x="576" y="1964"/>
                    <a:pt x="656" y="1964"/>
                  </a:cubicBezTo>
                  <a:cubicBezTo>
                    <a:pt x="801" y="1964"/>
                    <a:pt x="936" y="1879"/>
                    <a:pt x="1044" y="1801"/>
                  </a:cubicBezTo>
                  <a:cubicBezTo>
                    <a:pt x="1176" y="1710"/>
                    <a:pt x="1525" y="960"/>
                    <a:pt x="1525" y="696"/>
                  </a:cubicBezTo>
                  <a:cubicBezTo>
                    <a:pt x="1525" y="463"/>
                    <a:pt x="1333" y="129"/>
                    <a:pt x="1211" y="58"/>
                  </a:cubicBezTo>
                  <a:cubicBezTo>
                    <a:pt x="1163" y="30"/>
                    <a:pt x="1078" y="0"/>
                    <a:pt x="99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9"/>
            <p:cNvSpPr/>
            <p:nvPr/>
          </p:nvSpPr>
          <p:spPr>
            <a:xfrm>
              <a:off x="2731842" y="3492957"/>
              <a:ext cx="224444" cy="201183"/>
            </a:xfrm>
            <a:custGeom>
              <a:avLst/>
              <a:gdLst/>
              <a:ahLst/>
              <a:cxnLst/>
              <a:rect l="l" t="t" r="r" b="b"/>
              <a:pathLst>
                <a:path w="2200" h="1972" extrusionOk="0">
                  <a:moveTo>
                    <a:pt x="1697" y="0"/>
                  </a:moveTo>
                  <a:cubicBezTo>
                    <a:pt x="1697" y="0"/>
                    <a:pt x="1696" y="0"/>
                    <a:pt x="1696" y="0"/>
                  </a:cubicBezTo>
                  <a:lnTo>
                    <a:pt x="1698" y="0"/>
                  </a:lnTo>
                  <a:cubicBezTo>
                    <a:pt x="1697" y="0"/>
                    <a:pt x="1697" y="0"/>
                    <a:pt x="1697" y="0"/>
                  </a:cubicBezTo>
                  <a:close/>
                  <a:moveTo>
                    <a:pt x="264" y="0"/>
                  </a:moveTo>
                  <a:cubicBezTo>
                    <a:pt x="1" y="851"/>
                    <a:pt x="229" y="1404"/>
                    <a:pt x="416" y="1707"/>
                  </a:cubicBezTo>
                  <a:cubicBezTo>
                    <a:pt x="486" y="1816"/>
                    <a:pt x="749" y="1877"/>
                    <a:pt x="1072" y="1877"/>
                  </a:cubicBezTo>
                  <a:cubicBezTo>
                    <a:pt x="1172" y="1877"/>
                    <a:pt x="1277" y="1871"/>
                    <a:pt x="1384" y="1859"/>
                  </a:cubicBezTo>
                  <a:cubicBezTo>
                    <a:pt x="1384" y="1859"/>
                    <a:pt x="1667" y="1961"/>
                    <a:pt x="1784" y="1971"/>
                  </a:cubicBezTo>
                  <a:cubicBezTo>
                    <a:pt x="1788" y="1971"/>
                    <a:pt x="1793" y="1972"/>
                    <a:pt x="1797" y="1972"/>
                  </a:cubicBezTo>
                  <a:cubicBezTo>
                    <a:pt x="1942" y="1972"/>
                    <a:pt x="2047" y="1728"/>
                    <a:pt x="2047" y="1728"/>
                  </a:cubicBezTo>
                  <a:cubicBezTo>
                    <a:pt x="2133" y="1596"/>
                    <a:pt x="2199" y="816"/>
                    <a:pt x="2103" y="618"/>
                  </a:cubicBezTo>
                  <a:cubicBezTo>
                    <a:pt x="1999" y="391"/>
                    <a:pt x="1684" y="10"/>
                    <a:pt x="1696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9"/>
            <p:cNvSpPr/>
            <p:nvPr/>
          </p:nvSpPr>
          <p:spPr>
            <a:xfrm>
              <a:off x="2734494" y="2542519"/>
              <a:ext cx="813507" cy="977760"/>
            </a:xfrm>
            <a:custGeom>
              <a:avLst/>
              <a:gdLst/>
              <a:ahLst/>
              <a:cxnLst/>
              <a:rect l="l" t="t" r="r" b="b"/>
              <a:pathLst>
                <a:path w="7974" h="9584" extrusionOk="0">
                  <a:moveTo>
                    <a:pt x="7521" y="0"/>
                  </a:moveTo>
                  <a:cubicBezTo>
                    <a:pt x="7304" y="0"/>
                    <a:pt x="6986" y="43"/>
                    <a:pt x="6553" y="43"/>
                  </a:cubicBezTo>
                  <a:cubicBezTo>
                    <a:pt x="6500" y="43"/>
                    <a:pt x="6445" y="43"/>
                    <a:pt x="6388" y="41"/>
                  </a:cubicBezTo>
                  <a:cubicBezTo>
                    <a:pt x="6388" y="41"/>
                    <a:pt x="6379" y="41"/>
                    <a:pt x="6362" y="41"/>
                  </a:cubicBezTo>
                  <a:cubicBezTo>
                    <a:pt x="6117" y="41"/>
                    <a:pt x="4171" y="63"/>
                    <a:pt x="3242" y="756"/>
                  </a:cubicBezTo>
                  <a:cubicBezTo>
                    <a:pt x="1940" y="1728"/>
                    <a:pt x="395" y="4367"/>
                    <a:pt x="248" y="4909"/>
                  </a:cubicBezTo>
                  <a:cubicBezTo>
                    <a:pt x="0" y="5806"/>
                    <a:pt x="208" y="9408"/>
                    <a:pt x="208" y="9408"/>
                  </a:cubicBezTo>
                  <a:cubicBezTo>
                    <a:pt x="208" y="9408"/>
                    <a:pt x="549" y="9584"/>
                    <a:pt x="1009" y="9584"/>
                  </a:cubicBezTo>
                  <a:cubicBezTo>
                    <a:pt x="1232" y="9584"/>
                    <a:pt x="1484" y="9542"/>
                    <a:pt x="1738" y="9418"/>
                  </a:cubicBezTo>
                  <a:cubicBezTo>
                    <a:pt x="1844" y="8283"/>
                    <a:pt x="2351" y="6125"/>
                    <a:pt x="2437" y="5882"/>
                  </a:cubicBezTo>
                  <a:cubicBezTo>
                    <a:pt x="2827" y="4767"/>
                    <a:pt x="7538" y="1850"/>
                    <a:pt x="7756" y="994"/>
                  </a:cubicBezTo>
                  <a:cubicBezTo>
                    <a:pt x="7973" y="148"/>
                    <a:pt x="7922" y="0"/>
                    <a:pt x="7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9"/>
            <p:cNvSpPr/>
            <p:nvPr/>
          </p:nvSpPr>
          <p:spPr>
            <a:xfrm>
              <a:off x="3523630" y="2544151"/>
              <a:ext cx="716384" cy="561620"/>
            </a:xfrm>
            <a:custGeom>
              <a:avLst/>
              <a:gdLst/>
              <a:ahLst/>
              <a:cxnLst/>
              <a:rect l="l" t="t" r="r" b="b"/>
              <a:pathLst>
                <a:path w="7022" h="5505" extrusionOk="0">
                  <a:moveTo>
                    <a:pt x="706" y="1"/>
                  </a:moveTo>
                  <a:cubicBezTo>
                    <a:pt x="343" y="1"/>
                    <a:pt x="65" y="41"/>
                    <a:pt x="0" y="86"/>
                  </a:cubicBezTo>
                  <a:lnTo>
                    <a:pt x="1859" y="4144"/>
                  </a:lnTo>
                  <a:cubicBezTo>
                    <a:pt x="2231" y="4506"/>
                    <a:pt x="3879" y="5505"/>
                    <a:pt x="4857" y="5505"/>
                  </a:cubicBezTo>
                  <a:cubicBezTo>
                    <a:pt x="4973" y="5505"/>
                    <a:pt x="5079" y="5491"/>
                    <a:pt x="5172" y="5461"/>
                  </a:cubicBezTo>
                  <a:cubicBezTo>
                    <a:pt x="5978" y="5197"/>
                    <a:pt x="6793" y="1743"/>
                    <a:pt x="7021" y="912"/>
                  </a:cubicBezTo>
                  <a:cubicBezTo>
                    <a:pt x="6551" y="637"/>
                    <a:pt x="6146" y="589"/>
                    <a:pt x="5922" y="589"/>
                  </a:cubicBezTo>
                  <a:cubicBezTo>
                    <a:pt x="5803" y="589"/>
                    <a:pt x="5735" y="603"/>
                    <a:pt x="5735" y="603"/>
                  </a:cubicBezTo>
                  <a:lnTo>
                    <a:pt x="4494" y="2624"/>
                  </a:lnTo>
                  <a:cubicBezTo>
                    <a:pt x="4494" y="2624"/>
                    <a:pt x="3217" y="902"/>
                    <a:pt x="2574" y="451"/>
                  </a:cubicBezTo>
                  <a:cubicBezTo>
                    <a:pt x="2076" y="103"/>
                    <a:pt x="1283" y="1"/>
                    <a:pt x="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9"/>
            <p:cNvSpPr/>
            <p:nvPr/>
          </p:nvSpPr>
          <p:spPr>
            <a:xfrm>
              <a:off x="3068308" y="2576594"/>
              <a:ext cx="772189" cy="1017139"/>
            </a:xfrm>
            <a:custGeom>
              <a:avLst/>
              <a:gdLst/>
              <a:ahLst/>
              <a:cxnLst/>
              <a:rect l="l" t="t" r="r" b="b"/>
              <a:pathLst>
                <a:path w="7569" h="9970" extrusionOk="0">
                  <a:moveTo>
                    <a:pt x="4356" y="0"/>
                  </a:moveTo>
                  <a:cubicBezTo>
                    <a:pt x="3676" y="0"/>
                    <a:pt x="3084" y="50"/>
                    <a:pt x="2599" y="72"/>
                  </a:cubicBezTo>
                  <a:cubicBezTo>
                    <a:pt x="1829" y="102"/>
                    <a:pt x="218" y="442"/>
                    <a:pt x="223" y="3228"/>
                  </a:cubicBezTo>
                  <a:cubicBezTo>
                    <a:pt x="229" y="5806"/>
                    <a:pt x="16" y="8982"/>
                    <a:pt x="1" y="9773"/>
                  </a:cubicBezTo>
                  <a:cubicBezTo>
                    <a:pt x="1" y="9773"/>
                    <a:pt x="1330" y="9970"/>
                    <a:pt x="3132" y="9970"/>
                  </a:cubicBezTo>
                  <a:cubicBezTo>
                    <a:pt x="4468" y="9970"/>
                    <a:pt x="6063" y="9861"/>
                    <a:pt x="7569" y="9484"/>
                  </a:cubicBezTo>
                  <a:cubicBezTo>
                    <a:pt x="7148" y="5882"/>
                    <a:pt x="7179" y="2737"/>
                    <a:pt x="7179" y="2737"/>
                  </a:cubicBezTo>
                  <a:cubicBezTo>
                    <a:pt x="7133" y="1268"/>
                    <a:pt x="6733" y="244"/>
                    <a:pt x="6733" y="244"/>
                  </a:cubicBezTo>
                  <a:cubicBezTo>
                    <a:pt x="5861" y="53"/>
                    <a:pt x="5061" y="0"/>
                    <a:pt x="43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9"/>
            <p:cNvSpPr/>
            <p:nvPr/>
          </p:nvSpPr>
          <p:spPr>
            <a:xfrm>
              <a:off x="3179206" y="1882640"/>
              <a:ext cx="509386" cy="474291"/>
            </a:xfrm>
            <a:custGeom>
              <a:avLst/>
              <a:gdLst/>
              <a:ahLst/>
              <a:cxnLst/>
              <a:rect l="l" t="t" r="r" b="b"/>
              <a:pathLst>
                <a:path w="4993" h="4649" extrusionOk="0">
                  <a:moveTo>
                    <a:pt x="3438" y="1"/>
                  </a:moveTo>
                  <a:cubicBezTo>
                    <a:pt x="3048" y="1"/>
                    <a:pt x="2872" y="490"/>
                    <a:pt x="2768" y="811"/>
                  </a:cubicBezTo>
                  <a:cubicBezTo>
                    <a:pt x="2768" y="811"/>
                    <a:pt x="2630" y="344"/>
                    <a:pt x="2313" y="344"/>
                  </a:cubicBezTo>
                  <a:cubicBezTo>
                    <a:pt x="2309" y="344"/>
                    <a:pt x="2306" y="344"/>
                    <a:pt x="2302" y="345"/>
                  </a:cubicBezTo>
                  <a:cubicBezTo>
                    <a:pt x="2069" y="355"/>
                    <a:pt x="1831" y="623"/>
                    <a:pt x="1583" y="1221"/>
                  </a:cubicBezTo>
                  <a:cubicBezTo>
                    <a:pt x="1583" y="1221"/>
                    <a:pt x="388" y="1505"/>
                    <a:pt x="180" y="2447"/>
                  </a:cubicBezTo>
                  <a:cubicBezTo>
                    <a:pt x="0" y="3224"/>
                    <a:pt x="649" y="4648"/>
                    <a:pt x="1319" y="4648"/>
                  </a:cubicBezTo>
                  <a:cubicBezTo>
                    <a:pt x="1348" y="4648"/>
                    <a:pt x="1377" y="4646"/>
                    <a:pt x="1406" y="4640"/>
                  </a:cubicBezTo>
                  <a:cubicBezTo>
                    <a:pt x="2611" y="4402"/>
                    <a:pt x="4496" y="3120"/>
                    <a:pt x="4496" y="3120"/>
                  </a:cubicBezTo>
                  <a:cubicBezTo>
                    <a:pt x="4496" y="3120"/>
                    <a:pt x="4992" y="1140"/>
                    <a:pt x="4055" y="309"/>
                  </a:cubicBezTo>
                  <a:cubicBezTo>
                    <a:pt x="3805" y="87"/>
                    <a:pt x="3603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9"/>
            <p:cNvSpPr/>
            <p:nvPr/>
          </p:nvSpPr>
          <p:spPr>
            <a:xfrm>
              <a:off x="3313262" y="2340005"/>
              <a:ext cx="240971" cy="302897"/>
            </a:xfrm>
            <a:custGeom>
              <a:avLst/>
              <a:gdLst/>
              <a:ahLst/>
              <a:cxnLst/>
              <a:rect l="l" t="t" r="r" b="b"/>
              <a:pathLst>
                <a:path w="2362" h="2969" extrusionOk="0">
                  <a:moveTo>
                    <a:pt x="1" y="0"/>
                  </a:moveTo>
                  <a:cubicBezTo>
                    <a:pt x="1" y="0"/>
                    <a:pt x="36" y="1484"/>
                    <a:pt x="26" y="2047"/>
                  </a:cubicBezTo>
                  <a:cubicBezTo>
                    <a:pt x="26" y="2047"/>
                    <a:pt x="763" y="2968"/>
                    <a:pt x="1451" y="2968"/>
                  </a:cubicBezTo>
                  <a:cubicBezTo>
                    <a:pt x="1802" y="2968"/>
                    <a:pt x="2139" y="2730"/>
                    <a:pt x="2361" y="2011"/>
                  </a:cubicBezTo>
                  <a:cubicBezTo>
                    <a:pt x="2361" y="2011"/>
                    <a:pt x="2361" y="1727"/>
                    <a:pt x="2361" y="12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9"/>
            <p:cNvSpPr/>
            <p:nvPr/>
          </p:nvSpPr>
          <p:spPr>
            <a:xfrm>
              <a:off x="3241439" y="2126779"/>
              <a:ext cx="420730" cy="354928"/>
            </a:xfrm>
            <a:custGeom>
              <a:avLst/>
              <a:gdLst/>
              <a:ahLst/>
              <a:cxnLst/>
              <a:rect l="l" t="t" r="r" b="b"/>
              <a:pathLst>
                <a:path w="4124" h="3479" extrusionOk="0">
                  <a:moveTo>
                    <a:pt x="2813" y="1"/>
                  </a:moveTo>
                  <a:cubicBezTo>
                    <a:pt x="2207" y="1"/>
                    <a:pt x="1602" y="323"/>
                    <a:pt x="1444" y="657"/>
                  </a:cubicBezTo>
                  <a:cubicBezTo>
                    <a:pt x="1237" y="1092"/>
                    <a:pt x="958" y="1437"/>
                    <a:pt x="715" y="1497"/>
                  </a:cubicBezTo>
                  <a:cubicBezTo>
                    <a:pt x="704" y="1500"/>
                    <a:pt x="694" y="1501"/>
                    <a:pt x="683" y="1501"/>
                  </a:cubicBezTo>
                  <a:cubicBezTo>
                    <a:pt x="632" y="1501"/>
                    <a:pt x="582" y="1473"/>
                    <a:pt x="553" y="1427"/>
                  </a:cubicBezTo>
                  <a:cubicBezTo>
                    <a:pt x="481" y="1317"/>
                    <a:pt x="336" y="1121"/>
                    <a:pt x="220" y="1121"/>
                  </a:cubicBezTo>
                  <a:cubicBezTo>
                    <a:pt x="196" y="1121"/>
                    <a:pt x="173" y="1129"/>
                    <a:pt x="153" y="1148"/>
                  </a:cubicBezTo>
                  <a:cubicBezTo>
                    <a:pt x="1" y="1295"/>
                    <a:pt x="137" y="1963"/>
                    <a:pt x="588" y="1989"/>
                  </a:cubicBezTo>
                  <a:cubicBezTo>
                    <a:pt x="790" y="2806"/>
                    <a:pt x="1520" y="3478"/>
                    <a:pt x="2522" y="3478"/>
                  </a:cubicBezTo>
                  <a:cubicBezTo>
                    <a:pt x="2526" y="3478"/>
                    <a:pt x="2530" y="3478"/>
                    <a:pt x="2533" y="3478"/>
                  </a:cubicBezTo>
                  <a:cubicBezTo>
                    <a:pt x="3572" y="3473"/>
                    <a:pt x="4124" y="2825"/>
                    <a:pt x="3861" y="479"/>
                  </a:cubicBezTo>
                  <a:cubicBezTo>
                    <a:pt x="3590" y="133"/>
                    <a:pt x="3201" y="1"/>
                    <a:pt x="2813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9"/>
            <p:cNvSpPr/>
            <p:nvPr/>
          </p:nvSpPr>
          <p:spPr>
            <a:xfrm>
              <a:off x="2734494" y="2879498"/>
              <a:ext cx="301877" cy="640788"/>
            </a:xfrm>
            <a:custGeom>
              <a:avLst/>
              <a:gdLst/>
              <a:ahLst/>
              <a:cxnLst/>
              <a:rect l="l" t="t" r="r" b="b"/>
              <a:pathLst>
                <a:path w="2959" h="6281" extrusionOk="0">
                  <a:moveTo>
                    <a:pt x="1110" y="1"/>
                  </a:moveTo>
                  <a:cubicBezTo>
                    <a:pt x="649" y="730"/>
                    <a:pt x="314" y="1368"/>
                    <a:pt x="248" y="1606"/>
                  </a:cubicBezTo>
                  <a:cubicBezTo>
                    <a:pt x="0" y="2503"/>
                    <a:pt x="208" y="6105"/>
                    <a:pt x="208" y="6105"/>
                  </a:cubicBezTo>
                  <a:cubicBezTo>
                    <a:pt x="208" y="6105"/>
                    <a:pt x="549" y="6281"/>
                    <a:pt x="1009" y="6281"/>
                  </a:cubicBezTo>
                  <a:cubicBezTo>
                    <a:pt x="1232" y="6281"/>
                    <a:pt x="1484" y="6239"/>
                    <a:pt x="1738" y="6115"/>
                  </a:cubicBezTo>
                  <a:cubicBezTo>
                    <a:pt x="1844" y="4980"/>
                    <a:pt x="2351" y="2822"/>
                    <a:pt x="2437" y="2579"/>
                  </a:cubicBezTo>
                  <a:cubicBezTo>
                    <a:pt x="2503" y="2391"/>
                    <a:pt x="2690" y="2153"/>
                    <a:pt x="2959" y="1880"/>
                  </a:cubicBezTo>
                  <a:cubicBezTo>
                    <a:pt x="2558" y="1622"/>
                    <a:pt x="1707" y="988"/>
                    <a:pt x="1110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9"/>
            <p:cNvSpPr/>
            <p:nvPr/>
          </p:nvSpPr>
          <p:spPr>
            <a:xfrm>
              <a:off x="3856934" y="2604242"/>
              <a:ext cx="383085" cy="501428"/>
            </a:xfrm>
            <a:custGeom>
              <a:avLst/>
              <a:gdLst/>
              <a:ahLst/>
              <a:cxnLst/>
              <a:rect l="l" t="t" r="r" b="b"/>
              <a:pathLst>
                <a:path w="3755" h="4915" extrusionOk="0">
                  <a:moveTo>
                    <a:pt x="2655" y="0"/>
                  </a:moveTo>
                  <a:cubicBezTo>
                    <a:pt x="2536" y="0"/>
                    <a:pt x="2468" y="14"/>
                    <a:pt x="2468" y="14"/>
                  </a:cubicBezTo>
                  <a:lnTo>
                    <a:pt x="1227" y="2035"/>
                  </a:lnTo>
                  <a:cubicBezTo>
                    <a:pt x="1227" y="2035"/>
                    <a:pt x="1135" y="1918"/>
                    <a:pt x="999" y="1736"/>
                  </a:cubicBezTo>
                  <a:cubicBezTo>
                    <a:pt x="821" y="2339"/>
                    <a:pt x="467" y="3474"/>
                    <a:pt x="1" y="4441"/>
                  </a:cubicBezTo>
                  <a:cubicBezTo>
                    <a:pt x="546" y="4704"/>
                    <a:pt x="1140" y="4915"/>
                    <a:pt x="1592" y="4915"/>
                  </a:cubicBezTo>
                  <a:cubicBezTo>
                    <a:pt x="1707" y="4915"/>
                    <a:pt x="1812" y="4901"/>
                    <a:pt x="1905" y="4872"/>
                  </a:cubicBezTo>
                  <a:cubicBezTo>
                    <a:pt x="2711" y="4608"/>
                    <a:pt x="3526" y="1154"/>
                    <a:pt x="3754" y="323"/>
                  </a:cubicBezTo>
                  <a:cubicBezTo>
                    <a:pt x="3284" y="48"/>
                    <a:pt x="2879" y="0"/>
                    <a:pt x="265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" name="Google Shape;2346;p39"/>
          <p:cNvGrpSpPr/>
          <p:nvPr/>
        </p:nvGrpSpPr>
        <p:grpSpPr>
          <a:xfrm>
            <a:off x="4466846" y="1076408"/>
            <a:ext cx="2630763" cy="2721095"/>
            <a:chOff x="4423525" y="1198950"/>
            <a:chExt cx="2579395" cy="2769681"/>
          </a:xfrm>
        </p:grpSpPr>
        <p:sp>
          <p:nvSpPr>
            <p:cNvPr id="2347" name="Google Shape;2347;p39"/>
            <p:cNvSpPr/>
            <p:nvPr/>
          </p:nvSpPr>
          <p:spPr>
            <a:xfrm>
              <a:off x="4423525" y="1662012"/>
              <a:ext cx="427972" cy="342272"/>
            </a:xfrm>
            <a:custGeom>
              <a:avLst/>
              <a:gdLst/>
              <a:ahLst/>
              <a:cxnLst/>
              <a:rect l="l" t="t" r="r" b="b"/>
              <a:pathLst>
                <a:path w="3608" h="2886" extrusionOk="0">
                  <a:moveTo>
                    <a:pt x="2206" y="1"/>
                  </a:moveTo>
                  <a:cubicBezTo>
                    <a:pt x="1482" y="1"/>
                    <a:pt x="623" y="209"/>
                    <a:pt x="1" y="1012"/>
                  </a:cubicBezTo>
                  <a:cubicBezTo>
                    <a:pt x="1" y="1012"/>
                    <a:pt x="439" y="759"/>
                    <a:pt x="1007" y="759"/>
                  </a:cubicBezTo>
                  <a:cubicBezTo>
                    <a:pt x="1712" y="759"/>
                    <a:pt x="2617" y="1147"/>
                    <a:pt x="3136" y="2886"/>
                  </a:cubicBezTo>
                  <a:lnTo>
                    <a:pt x="3607" y="242"/>
                  </a:lnTo>
                  <a:cubicBezTo>
                    <a:pt x="3607" y="242"/>
                    <a:pt x="2985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9"/>
            <p:cNvSpPr/>
            <p:nvPr/>
          </p:nvSpPr>
          <p:spPr>
            <a:xfrm>
              <a:off x="4718900" y="1198950"/>
              <a:ext cx="2284020" cy="2769681"/>
            </a:xfrm>
            <a:custGeom>
              <a:avLst/>
              <a:gdLst/>
              <a:ahLst/>
              <a:cxnLst/>
              <a:rect l="l" t="t" r="r" b="b"/>
              <a:pathLst>
                <a:path w="20435" h="25954" extrusionOk="0">
                  <a:moveTo>
                    <a:pt x="11563" y="1"/>
                  </a:moveTo>
                  <a:cubicBezTo>
                    <a:pt x="9768" y="1"/>
                    <a:pt x="7967" y="419"/>
                    <a:pt x="6277" y="1009"/>
                  </a:cubicBezTo>
                  <a:cubicBezTo>
                    <a:pt x="4808" y="1526"/>
                    <a:pt x="3369" y="2185"/>
                    <a:pt x="2219" y="3183"/>
                  </a:cubicBezTo>
                  <a:cubicBezTo>
                    <a:pt x="1064" y="4186"/>
                    <a:pt x="213" y="5558"/>
                    <a:pt x="137" y="7037"/>
                  </a:cubicBezTo>
                  <a:cubicBezTo>
                    <a:pt x="71" y="8334"/>
                    <a:pt x="588" y="9585"/>
                    <a:pt x="780" y="10872"/>
                  </a:cubicBezTo>
                  <a:cubicBezTo>
                    <a:pt x="1074" y="12843"/>
                    <a:pt x="603" y="14833"/>
                    <a:pt x="330" y="16809"/>
                  </a:cubicBezTo>
                  <a:cubicBezTo>
                    <a:pt x="51" y="18779"/>
                    <a:pt x="0" y="20902"/>
                    <a:pt x="1029" y="22639"/>
                  </a:cubicBezTo>
                  <a:cubicBezTo>
                    <a:pt x="2184" y="24574"/>
                    <a:pt x="4656" y="25517"/>
                    <a:pt x="6991" y="25770"/>
                  </a:cubicBezTo>
                  <a:cubicBezTo>
                    <a:pt x="8126" y="25894"/>
                    <a:pt x="9153" y="25953"/>
                    <a:pt x="10091" y="25953"/>
                  </a:cubicBezTo>
                  <a:cubicBezTo>
                    <a:pt x="13677" y="25953"/>
                    <a:pt x="15950" y="25086"/>
                    <a:pt x="17902" y="23652"/>
                  </a:cubicBezTo>
                  <a:cubicBezTo>
                    <a:pt x="19493" y="22492"/>
                    <a:pt x="20435" y="20208"/>
                    <a:pt x="20141" y="18653"/>
                  </a:cubicBezTo>
                  <a:cubicBezTo>
                    <a:pt x="19852" y="17098"/>
                    <a:pt x="19143" y="15624"/>
                    <a:pt x="18920" y="14058"/>
                  </a:cubicBezTo>
                  <a:cubicBezTo>
                    <a:pt x="18677" y="12351"/>
                    <a:pt x="19017" y="10624"/>
                    <a:pt x="19224" y="8907"/>
                  </a:cubicBezTo>
                  <a:cubicBezTo>
                    <a:pt x="19432" y="7194"/>
                    <a:pt x="19493" y="5386"/>
                    <a:pt x="18738" y="3816"/>
                  </a:cubicBezTo>
                  <a:cubicBezTo>
                    <a:pt x="17760" y="1795"/>
                    <a:pt x="15516" y="488"/>
                    <a:pt x="13191" y="123"/>
                  </a:cubicBezTo>
                  <a:cubicBezTo>
                    <a:pt x="12651" y="39"/>
                    <a:pt x="12107" y="1"/>
                    <a:pt x="11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9"/>
            <p:cNvSpPr/>
            <p:nvPr/>
          </p:nvSpPr>
          <p:spPr>
            <a:xfrm>
              <a:off x="4882850" y="1878138"/>
              <a:ext cx="891766" cy="982936"/>
            </a:xfrm>
            <a:custGeom>
              <a:avLst/>
              <a:gdLst/>
              <a:ahLst/>
              <a:cxnLst/>
              <a:rect l="l" t="t" r="r" b="b"/>
              <a:pathLst>
                <a:path w="7518" h="8288" extrusionOk="0">
                  <a:moveTo>
                    <a:pt x="765" y="0"/>
                  </a:moveTo>
                  <a:cubicBezTo>
                    <a:pt x="345" y="0"/>
                    <a:pt x="0" y="345"/>
                    <a:pt x="0" y="770"/>
                  </a:cubicBezTo>
                  <a:lnTo>
                    <a:pt x="0" y="7518"/>
                  </a:lnTo>
                  <a:cubicBezTo>
                    <a:pt x="0" y="7943"/>
                    <a:pt x="345" y="8288"/>
                    <a:pt x="765" y="8288"/>
                  </a:cubicBezTo>
                  <a:lnTo>
                    <a:pt x="6753" y="8288"/>
                  </a:lnTo>
                  <a:cubicBezTo>
                    <a:pt x="7173" y="8288"/>
                    <a:pt x="7518" y="7943"/>
                    <a:pt x="7518" y="7518"/>
                  </a:cubicBezTo>
                  <a:lnTo>
                    <a:pt x="7518" y="770"/>
                  </a:lnTo>
                  <a:cubicBezTo>
                    <a:pt x="7518" y="345"/>
                    <a:pt x="7173" y="0"/>
                    <a:pt x="6753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9"/>
            <p:cNvSpPr/>
            <p:nvPr/>
          </p:nvSpPr>
          <p:spPr>
            <a:xfrm>
              <a:off x="4955564" y="2219601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9"/>
            <p:cNvSpPr/>
            <p:nvPr/>
          </p:nvSpPr>
          <p:spPr>
            <a:xfrm>
              <a:off x="4955564" y="231756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9"/>
            <p:cNvSpPr/>
            <p:nvPr/>
          </p:nvSpPr>
          <p:spPr>
            <a:xfrm>
              <a:off x="4955564" y="2415410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5"/>
                  </a:lnTo>
                  <a:lnTo>
                    <a:pt x="6292" y="295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9"/>
            <p:cNvSpPr/>
            <p:nvPr/>
          </p:nvSpPr>
          <p:spPr>
            <a:xfrm>
              <a:off x="4955564" y="251337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9"/>
            <p:cNvSpPr/>
            <p:nvPr/>
          </p:nvSpPr>
          <p:spPr>
            <a:xfrm>
              <a:off x="4955564" y="2611932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9"/>
            <p:cNvSpPr/>
            <p:nvPr/>
          </p:nvSpPr>
          <p:spPr>
            <a:xfrm>
              <a:off x="4955564" y="1965439"/>
              <a:ext cx="746341" cy="191179"/>
            </a:xfrm>
            <a:custGeom>
              <a:avLst/>
              <a:gdLst/>
              <a:ahLst/>
              <a:cxnLst/>
              <a:rect l="l" t="t" r="r" b="b"/>
              <a:pathLst>
                <a:path w="6292" h="1612" extrusionOk="0">
                  <a:moveTo>
                    <a:pt x="0" y="1"/>
                  </a:moveTo>
                  <a:lnTo>
                    <a:pt x="0" y="1612"/>
                  </a:lnTo>
                  <a:lnTo>
                    <a:pt x="6292" y="1612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9"/>
            <p:cNvSpPr/>
            <p:nvPr/>
          </p:nvSpPr>
          <p:spPr>
            <a:xfrm>
              <a:off x="5897172" y="1705718"/>
              <a:ext cx="393691" cy="130457"/>
            </a:xfrm>
            <a:custGeom>
              <a:avLst/>
              <a:gdLst/>
              <a:ahLst/>
              <a:cxnLst/>
              <a:rect l="l" t="t" r="r" b="b"/>
              <a:pathLst>
                <a:path w="3319" h="1100" extrusionOk="0">
                  <a:moveTo>
                    <a:pt x="193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9"/>
            <p:cNvSpPr/>
            <p:nvPr/>
          </p:nvSpPr>
          <p:spPr>
            <a:xfrm>
              <a:off x="5403237" y="1339835"/>
              <a:ext cx="394285" cy="130457"/>
            </a:xfrm>
            <a:custGeom>
              <a:avLst/>
              <a:gdLst/>
              <a:ahLst/>
              <a:cxnLst/>
              <a:rect l="l" t="t" r="r" b="b"/>
              <a:pathLst>
                <a:path w="3324" h="1100" extrusionOk="0">
                  <a:moveTo>
                    <a:pt x="198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9"/>
            <p:cNvSpPr/>
            <p:nvPr/>
          </p:nvSpPr>
          <p:spPr>
            <a:xfrm>
              <a:off x="5295648" y="1405303"/>
              <a:ext cx="1103261" cy="365399"/>
            </a:xfrm>
            <a:custGeom>
              <a:avLst/>
              <a:gdLst/>
              <a:ahLst/>
              <a:cxnLst/>
              <a:rect l="l" t="t" r="r" b="b"/>
              <a:pathLst>
                <a:path w="9301" h="3081" extrusionOk="0">
                  <a:moveTo>
                    <a:pt x="543" y="1"/>
                  </a:moveTo>
                  <a:lnTo>
                    <a:pt x="1" y="3080"/>
                  </a:lnTo>
                  <a:lnTo>
                    <a:pt x="8759" y="3080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9"/>
            <p:cNvSpPr/>
            <p:nvPr/>
          </p:nvSpPr>
          <p:spPr>
            <a:xfrm>
              <a:off x="5368947" y="1472549"/>
              <a:ext cx="265110" cy="241109"/>
            </a:xfrm>
            <a:custGeom>
              <a:avLst/>
              <a:gdLst/>
              <a:ahLst/>
              <a:cxnLst/>
              <a:rect l="l" t="t" r="r" b="b"/>
              <a:pathLst>
                <a:path w="2235" h="2033" extrusionOk="0">
                  <a:moveTo>
                    <a:pt x="411" y="1"/>
                  </a:moveTo>
                  <a:lnTo>
                    <a:pt x="1" y="2032"/>
                  </a:lnTo>
                  <a:lnTo>
                    <a:pt x="497" y="2032"/>
                  </a:lnTo>
                  <a:lnTo>
                    <a:pt x="776" y="639"/>
                  </a:lnTo>
                  <a:lnTo>
                    <a:pt x="1237" y="2032"/>
                  </a:lnTo>
                  <a:lnTo>
                    <a:pt x="1824" y="2032"/>
                  </a:lnTo>
                  <a:lnTo>
                    <a:pt x="2235" y="1"/>
                  </a:lnTo>
                  <a:lnTo>
                    <a:pt x="1733" y="1"/>
                  </a:lnTo>
                  <a:lnTo>
                    <a:pt x="1455" y="1394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9"/>
            <p:cNvSpPr/>
            <p:nvPr/>
          </p:nvSpPr>
          <p:spPr>
            <a:xfrm>
              <a:off x="5610896" y="1472549"/>
              <a:ext cx="216477" cy="241109"/>
            </a:xfrm>
            <a:custGeom>
              <a:avLst/>
              <a:gdLst/>
              <a:ahLst/>
              <a:cxnLst/>
              <a:rect l="l" t="t" r="r" b="b"/>
              <a:pathLst>
                <a:path w="1825" h="2033" extrusionOk="0">
                  <a:moveTo>
                    <a:pt x="406" y="1"/>
                  </a:moveTo>
                  <a:lnTo>
                    <a:pt x="1" y="2032"/>
                  </a:lnTo>
                  <a:lnTo>
                    <a:pt x="1444" y="2032"/>
                  </a:lnTo>
                  <a:lnTo>
                    <a:pt x="1525" y="1637"/>
                  </a:lnTo>
                  <a:lnTo>
                    <a:pt x="603" y="1637"/>
                  </a:lnTo>
                  <a:lnTo>
                    <a:pt x="695" y="1171"/>
                  </a:lnTo>
                  <a:lnTo>
                    <a:pt x="1536" y="1171"/>
                  </a:lnTo>
                  <a:lnTo>
                    <a:pt x="1617" y="776"/>
                  </a:lnTo>
                  <a:lnTo>
                    <a:pt x="776" y="776"/>
                  </a:lnTo>
                  <a:lnTo>
                    <a:pt x="852" y="396"/>
                  </a:lnTo>
                  <a:lnTo>
                    <a:pt x="1743" y="396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9"/>
            <p:cNvSpPr/>
            <p:nvPr/>
          </p:nvSpPr>
          <p:spPr>
            <a:xfrm>
              <a:off x="5804211" y="1472549"/>
              <a:ext cx="345058" cy="241109"/>
            </a:xfrm>
            <a:custGeom>
              <a:avLst/>
              <a:gdLst/>
              <a:ahLst/>
              <a:cxnLst/>
              <a:rect l="l" t="t" r="r" b="b"/>
              <a:pathLst>
                <a:path w="2909" h="2033" extrusionOk="0">
                  <a:moveTo>
                    <a:pt x="1" y="1"/>
                  </a:moveTo>
                  <a:lnTo>
                    <a:pt x="77" y="2032"/>
                  </a:lnTo>
                  <a:lnTo>
                    <a:pt x="685" y="2032"/>
                  </a:lnTo>
                  <a:lnTo>
                    <a:pt x="1358" y="487"/>
                  </a:lnTo>
                  <a:lnTo>
                    <a:pt x="1419" y="2032"/>
                  </a:lnTo>
                  <a:lnTo>
                    <a:pt x="2022" y="2032"/>
                  </a:lnTo>
                  <a:lnTo>
                    <a:pt x="2908" y="1"/>
                  </a:lnTo>
                  <a:lnTo>
                    <a:pt x="2412" y="1"/>
                  </a:lnTo>
                  <a:lnTo>
                    <a:pt x="1764" y="1480"/>
                  </a:lnTo>
                  <a:lnTo>
                    <a:pt x="1708" y="1"/>
                  </a:lnTo>
                  <a:lnTo>
                    <a:pt x="1206" y="1"/>
                  </a:lnTo>
                  <a:lnTo>
                    <a:pt x="558" y="1480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9"/>
            <p:cNvSpPr/>
            <p:nvPr/>
          </p:nvSpPr>
          <p:spPr>
            <a:xfrm>
              <a:off x="6126109" y="1467805"/>
              <a:ext cx="216358" cy="250597"/>
            </a:xfrm>
            <a:custGeom>
              <a:avLst/>
              <a:gdLst/>
              <a:ahLst/>
              <a:cxnLst/>
              <a:rect l="l" t="t" r="r" b="b"/>
              <a:pathLst>
                <a:path w="1824" h="2113" extrusionOk="0">
                  <a:moveTo>
                    <a:pt x="1135" y="0"/>
                  </a:moveTo>
                  <a:cubicBezTo>
                    <a:pt x="887" y="0"/>
                    <a:pt x="689" y="56"/>
                    <a:pt x="537" y="168"/>
                  </a:cubicBezTo>
                  <a:cubicBezTo>
                    <a:pt x="385" y="274"/>
                    <a:pt x="289" y="431"/>
                    <a:pt x="248" y="634"/>
                  </a:cubicBezTo>
                  <a:cubicBezTo>
                    <a:pt x="213" y="796"/>
                    <a:pt x="238" y="922"/>
                    <a:pt x="309" y="1019"/>
                  </a:cubicBezTo>
                  <a:cubicBezTo>
                    <a:pt x="385" y="1115"/>
                    <a:pt x="522" y="1186"/>
                    <a:pt x="714" y="1226"/>
                  </a:cubicBezTo>
                  <a:lnTo>
                    <a:pt x="912" y="1272"/>
                  </a:lnTo>
                  <a:cubicBezTo>
                    <a:pt x="1028" y="1297"/>
                    <a:pt x="1104" y="1333"/>
                    <a:pt x="1140" y="1363"/>
                  </a:cubicBezTo>
                  <a:cubicBezTo>
                    <a:pt x="1175" y="1399"/>
                    <a:pt x="1186" y="1449"/>
                    <a:pt x="1170" y="1510"/>
                  </a:cubicBezTo>
                  <a:cubicBezTo>
                    <a:pt x="1155" y="1581"/>
                    <a:pt x="1115" y="1637"/>
                    <a:pt x="1049" y="1677"/>
                  </a:cubicBezTo>
                  <a:cubicBezTo>
                    <a:pt x="978" y="1713"/>
                    <a:pt x="887" y="1733"/>
                    <a:pt x="775" y="1733"/>
                  </a:cubicBezTo>
                  <a:cubicBezTo>
                    <a:pt x="659" y="1733"/>
                    <a:pt x="547" y="1718"/>
                    <a:pt x="431" y="1682"/>
                  </a:cubicBezTo>
                  <a:cubicBezTo>
                    <a:pt x="319" y="1647"/>
                    <a:pt x="203" y="1591"/>
                    <a:pt x="86" y="1525"/>
                  </a:cubicBezTo>
                  <a:lnTo>
                    <a:pt x="0" y="1966"/>
                  </a:lnTo>
                  <a:cubicBezTo>
                    <a:pt x="117" y="2017"/>
                    <a:pt x="243" y="2052"/>
                    <a:pt x="365" y="2077"/>
                  </a:cubicBezTo>
                  <a:cubicBezTo>
                    <a:pt x="492" y="2103"/>
                    <a:pt x="618" y="2113"/>
                    <a:pt x="745" y="2113"/>
                  </a:cubicBezTo>
                  <a:cubicBezTo>
                    <a:pt x="1018" y="2113"/>
                    <a:pt x="1236" y="2057"/>
                    <a:pt x="1388" y="1951"/>
                  </a:cubicBezTo>
                  <a:cubicBezTo>
                    <a:pt x="1545" y="1839"/>
                    <a:pt x="1646" y="1672"/>
                    <a:pt x="1692" y="1449"/>
                  </a:cubicBezTo>
                  <a:cubicBezTo>
                    <a:pt x="1722" y="1277"/>
                    <a:pt x="1702" y="1145"/>
                    <a:pt x="1626" y="1054"/>
                  </a:cubicBezTo>
                  <a:cubicBezTo>
                    <a:pt x="1550" y="958"/>
                    <a:pt x="1403" y="892"/>
                    <a:pt x="1186" y="846"/>
                  </a:cubicBezTo>
                  <a:lnTo>
                    <a:pt x="973" y="801"/>
                  </a:lnTo>
                  <a:cubicBezTo>
                    <a:pt x="871" y="781"/>
                    <a:pt x="801" y="755"/>
                    <a:pt x="765" y="725"/>
                  </a:cubicBezTo>
                  <a:cubicBezTo>
                    <a:pt x="730" y="694"/>
                    <a:pt x="719" y="649"/>
                    <a:pt x="730" y="593"/>
                  </a:cubicBezTo>
                  <a:cubicBezTo>
                    <a:pt x="745" y="522"/>
                    <a:pt x="785" y="466"/>
                    <a:pt x="851" y="436"/>
                  </a:cubicBezTo>
                  <a:cubicBezTo>
                    <a:pt x="917" y="401"/>
                    <a:pt x="1013" y="380"/>
                    <a:pt x="1140" y="380"/>
                  </a:cubicBezTo>
                  <a:cubicBezTo>
                    <a:pt x="1236" y="380"/>
                    <a:pt x="1332" y="396"/>
                    <a:pt x="1434" y="421"/>
                  </a:cubicBezTo>
                  <a:cubicBezTo>
                    <a:pt x="1535" y="446"/>
                    <a:pt x="1636" y="482"/>
                    <a:pt x="1738" y="532"/>
                  </a:cubicBezTo>
                  <a:lnTo>
                    <a:pt x="1824" y="102"/>
                  </a:lnTo>
                  <a:cubicBezTo>
                    <a:pt x="1707" y="71"/>
                    <a:pt x="1591" y="46"/>
                    <a:pt x="1474" y="26"/>
                  </a:cubicBezTo>
                  <a:cubicBezTo>
                    <a:pt x="1358" y="11"/>
                    <a:pt x="1246" y="0"/>
                    <a:pt x="1135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9"/>
            <p:cNvSpPr/>
            <p:nvPr/>
          </p:nvSpPr>
          <p:spPr>
            <a:xfrm>
              <a:off x="6119630" y="2754555"/>
              <a:ext cx="414094" cy="365992"/>
            </a:xfrm>
            <a:custGeom>
              <a:avLst/>
              <a:gdLst/>
              <a:ahLst/>
              <a:cxnLst/>
              <a:rect l="l" t="t" r="r" b="b"/>
              <a:pathLst>
                <a:path w="3491" h="3086" extrusionOk="0">
                  <a:moveTo>
                    <a:pt x="1748" y="1"/>
                  </a:moveTo>
                  <a:cubicBezTo>
                    <a:pt x="1601" y="1"/>
                    <a:pt x="1485" y="117"/>
                    <a:pt x="1485" y="264"/>
                  </a:cubicBezTo>
                  <a:cubicBezTo>
                    <a:pt x="1485" y="294"/>
                    <a:pt x="1490" y="320"/>
                    <a:pt x="1500" y="350"/>
                  </a:cubicBezTo>
                  <a:cubicBezTo>
                    <a:pt x="1019" y="451"/>
                    <a:pt x="634" y="842"/>
                    <a:pt x="563" y="1348"/>
                  </a:cubicBezTo>
                  <a:lnTo>
                    <a:pt x="391" y="2559"/>
                  </a:lnTo>
                  <a:lnTo>
                    <a:pt x="264" y="2559"/>
                  </a:lnTo>
                  <a:cubicBezTo>
                    <a:pt x="122" y="2559"/>
                    <a:pt x="1" y="2675"/>
                    <a:pt x="1" y="2822"/>
                  </a:cubicBezTo>
                  <a:cubicBezTo>
                    <a:pt x="1" y="2969"/>
                    <a:pt x="122" y="3086"/>
                    <a:pt x="264" y="3086"/>
                  </a:cubicBezTo>
                  <a:lnTo>
                    <a:pt x="3227" y="3086"/>
                  </a:lnTo>
                  <a:cubicBezTo>
                    <a:pt x="3374" y="3086"/>
                    <a:pt x="3491" y="2969"/>
                    <a:pt x="3491" y="2822"/>
                  </a:cubicBezTo>
                  <a:cubicBezTo>
                    <a:pt x="3491" y="2675"/>
                    <a:pt x="3374" y="2559"/>
                    <a:pt x="3227" y="2559"/>
                  </a:cubicBezTo>
                  <a:lnTo>
                    <a:pt x="3101" y="2559"/>
                  </a:lnTo>
                  <a:lnTo>
                    <a:pt x="2929" y="1348"/>
                  </a:lnTo>
                  <a:cubicBezTo>
                    <a:pt x="2858" y="842"/>
                    <a:pt x="2473" y="451"/>
                    <a:pt x="1991" y="350"/>
                  </a:cubicBezTo>
                  <a:cubicBezTo>
                    <a:pt x="2002" y="320"/>
                    <a:pt x="2007" y="294"/>
                    <a:pt x="2007" y="264"/>
                  </a:cubicBezTo>
                  <a:cubicBezTo>
                    <a:pt x="2007" y="117"/>
                    <a:pt x="1890" y="1"/>
                    <a:pt x="1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9"/>
            <p:cNvSpPr/>
            <p:nvPr/>
          </p:nvSpPr>
          <p:spPr>
            <a:xfrm>
              <a:off x="6277039" y="3148072"/>
              <a:ext cx="99283" cy="49337"/>
            </a:xfrm>
            <a:custGeom>
              <a:avLst/>
              <a:gdLst/>
              <a:ahLst/>
              <a:cxnLst/>
              <a:rect l="l" t="t" r="r" b="b"/>
              <a:pathLst>
                <a:path w="837" h="416" extrusionOk="0">
                  <a:moveTo>
                    <a:pt x="1" y="1"/>
                  </a:moveTo>
                  <a:cubicBezTo>
                    <a:pt x="1" y="229"/>
                    <a:pt x="188" y="416"/>
                    <a:pt x="421" y="416"/>
                  </a:cubicBezTo>
                  <a:cubicBezTo>
                    <a:pt x="649" y="416"/>
                    <a:pt x="837" y="229"/>
                    <a:pt x="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9"/>
            <p:cNvSpPr/>
            <p:nvPr/>
          </p:nvSpPr>
          <p:spPr>
            <a:xfrm>
              <a:off x="5387807" y="3410291"/>
              <a:ext cx="918930" cy="445808"/>
            </a:xfrm>
            <a:custGeom>
              <a:avLst/>
              <a:gdLst/>
              <a:ahLst/>
              <a:cxnLst/>
              <a:rect l="l" t="t" r="r" b="b"/>
              <a:pathLst>
                <a:path w="7747" h="3759" extrusionOk="0">
                  <a:moveTo>
                    <a:pt x="756" y="1"/>
                  </a:moveTo>
                  <a:cubicBezTo>
                    <a:pt x="340" y="1"/>
                    <a:pt x="1" y="340"/>
                    <a:pt x="1" y="755"/>
                  </a:cubicBezTo>
                  <a:lnTo>
                    <a:pt x="1" y="3597"/>
                  </a:lnTo>
                  <a:cubicBezTo>
                    <a:pt x="1" y="3692"/>
                    <a:pt x="74" y="3758"/>
                    <a:pt x="156" y="3758"/>
                  </a:cubicBezTo>
                  <a:cubicBezTo>
                    <a:pt x="184" y="3758"/>
                    <a:pt x="212" y="3751"/>
                    <a:pt x="239" y="3734"/>
                  </a:cubicBezTo>
                  <a:lnTo>
                    <a:pt x="1232" y="3146"/>
                  </a:lnTo>
                  <a:lnTo>
                    <a:pt x="6986" y="3146"/>
                  </a:lnTo>
                  <a:cubicBezTo>
                    <a:pt x="7407" y="3146"/>
                    <a:pt x="7746" y="2807"/>
                    <a:pt x="7746" y="2387"/>
                  </a:cubicBezTo>
                  <a:lnTo>
                    <a:pt x="7746" y="755"/>
                  </a:lnTo>
                  <a:cubicBezTo>
                    <a:pt x="7746" y="340"/>
                    <a:pt x="740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9"/>
            <p:cNvSpPr/>
            <p:nvPr/>
          </p:nvSpPr>
          <p:spPr>
            <a:xfrm>
              <a:off x="5704524" y="3503985"/>
              <a:ext cx="500684" cy="30835"/>
            </a:xfrm>
            <a:custGeom>
              <a:avLst/>
              <a:gdLst/>
              <a:ahLst/>
              <a:cxnLst/>
              <a:rect l="l" t="t" r="r" b="b"/>
              <a:pathLst>
                <a:path w="4221" h="260" extrusionOk="0">
                  <a:moveTo>
                    <a:pt x="0" y="1"/>
                  </a:moveTo>
                  <a:lnTo>
                    <a:pt x="0" y="259"/>
                  </a:lnTo>
                  <a:lnTo>
                    <a:pt x="4220" y="259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5488753" y="3579178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8"/>
                  </a:lnTo>
                  <a:lnTo>
                    <a:pt x="6039" y="258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5488753" y="3654252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039" y="259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5326201" y="3327193"/>
              <a:ext cx="189434" cy="189584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0" y="0"/>
                  </a:moveTo>
                  <a:cubicBezTo>
                    <a:pt x="172" y="0"/>
                    <a:pt x="0" y="173"/>
                    <a:pt x="0" y="380"/>
                  </a:cubicBezTo>
                  <a:cubicBezTo>
                    <a:pt x="0" y="593"/>
                    <a:pt x="172" y="760"/>
                    <a:pt x="380" y="760"/>
                  </a:cubicBezTo>
                  <a:cubicBezTo>
                    <a:pt x="593" y="760"/>
                    <a:pt x="760" y="593"/>
                    <a:pt x="760" y="380"/>
                  </a:cubicBezTo>
                  <a:cubicBezTo>
                    <a:pt x="760" y="173"/>
                    <a:pt x="593" y="0"/>
                    <a:pt x="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4832888" y="3131278"/>
              <a:ext cx="462252" cy="409873"/>
            </a:xfrm>
            <a:custGeom>
              <a:avLst/>
              <a:gdLst/>
              <a:ahLst/>
              <a:cxnLst/>
              <a:rect l="l" t="t" r="r" b="b"/>
              <a:pathLst>
                <a:path w="3897" h="3456" extrusionOk="0">
                  <a:moveTo>
                    <a:pt x="1728" y="0"/>
                  </a:moveTo>
                  <a:cubicBezTo>
                    <a:pt x="776" y="0"/>
                    <a:pt x="1" y="775"/>
                    <a:pt x="1" y="1728"/>
                  </a:cubicBezTo>
                  <a:cubicBezTo>
                    <a:pt x="1" y="2680"/>
                    <a:pt x="776" y="3455"/>
                    <a:pt x="1728" y="3455"/>
                  </a:cubicBezTo>
                  <a:cubicBezTo>
                    <a:pt x="2326" y="3455"/>
                    <a:pt x="2873" y="3151"/>
                    <a:pt x="3192" y="2645"/>
                  </a:cubicBezTo>
                  <a:lnTo>
                    <a:pt x="2797" y="2396"/>
                  </a:lnTo>
                  <a:cubicBezTo>
                    <a:pt x="2564" y="2766"/>
                    <a:pt x="2164" y="2984"/>
                    <a:pt x="1728" y="2984"/>
                  </a:cubicBezTo>
                  <a:cubicBezTo>
                    <a:pt x="1034" y="2984"/>
                    <a:pt x="467" y="2422"/>
                    <a:pt x="467" y="1728"/>
                  </a:cubicBezTo>
                  <a:cubicBezTo>
                    <a:pt x="467" y="1034"/>
                    <a:pt x="1034" y="466"/>
                    <a:pt x="1728" y="466"/>
                  </a:cubicBezTo>
                  <a:cubicBezTo>
                    <a:pt x="2280" y="466"/>
                    <a:pt x="2751" y="826"/>
                    <a:pt x="2924" y="1328"/>
                  </a:cubicBezTo>
                  <a:lnTo>
                    <a:pt x="2549" y="1328"/>
                  </a:lnTo>
                  <a:lnTo>
                    <a:pt x="2883" y="1728"/>
                  </a:lnTo>
                  <a:lnTo>
                    <a:pt x="3222" y="2128"/>
                  </a:lnTo>
                  <a:lnTo>
                    <a:pt x="3562" y="1728"/>
                  </a:lnTo>
                  <a:lnTo>
                    <a:pt x="3896" y="1328"/>
                  </a:lnTo>
                  <a:lnTo>
                    <a:pt x="3410" y="1328"/>
                  </a:lnTo>
                  <a:cubicBezTo>
                    <a:pt x="3227" y="568"/>
                    <a:pt x="2544" y="0"/>
                    <a:pt x="1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6515540" y="1984155"/>
              <a:ext cx="129293" cy="506530"/>
            </a:xfrm>
            <a:custGeom>
              <a:avLst/>
              <a:gdLst/>
              <a:ahLst/>
              <a:cxnLst/>
              <a:rect l="l" t="t" r="r" b="b"/>
              <a:pathLst>
                <a:path w="1090" h="4271" extrusionOk="0">
                  <a:moveTo>
                    <a:pt x="0" y="0"/>
                  </a:moveTo>
                  <a:lnTo>
                    <a:pt x="0" y="4270"/>
                  </a:lnTo>
                  <a:lnTo>
                    <a:pt x="1089" y="427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9"/>
            <p:cNvSpPr/>
            <p:nvPr/>
          </p:nvSpPr>
          <p:spPr>
            <a:xfrm>
              <a:off x="6141768" y="2043574"/>
              <a:ext cx="129293" cy="447113"/>
            </a:xfrm>
            <a:custGeom>
              <a:avLst/>
              <a:gdLst/>
              <a:ahLst/>
              <a:cxnLst/>
              <a:rect l="l" t="t" r="r" b="b"/>
              <a:pathLst>
                <a:path w="1090" h="3770" extrusionOk="0">
                  <a:moveTo>
                    <a:pt x="0" y="1"/>
                  </a:moveTo>
                  <a:lnTo>
                    <a:pt x="0" y="3769"/>
                  </a:lnTo>
                  <a:lnTo>
                    <a:pt x="1089" y="376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9"/>
            <p:cNvSpPr/>
            <p:nvPr/>
          </p:nvSpPr>
          <p:spPr>
            <a:xfrm>
              <a:off x="5954822" y="2363796"/>
              <a:ext cx="129293" cy="126899"/>
            </a:xfrm>
            <a:custGeom>
              <a:avLst/>
              <a:gdLst/>
              <a:ahLst/>
              <a:cxnLst/>
              <a:rect l="l" t="t" r="r" b="b"/>
              <a:pathLst>
                <a:path w="1090" h="1070" extrusionOk="0">
                  <a:moveTo>
                    <a:pt x="1" y="1"/>
                  </a:moveTo>
                  <a:lnTo>
                    <a:pt x="1" y="1069"/>
                  </a:lnTo>
                  <a:lnTo>
                    <a:pt x="1090" y="1069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9"/>
            <p:cNvSpPr/>
            <p:nvPr/>
          </p:nvSpPr>
          <p:spPr>
            <a:xfrm>
              <a:off x="6328595" y="2237012"/>
              <a:ext cx="129293" cy="253680"/>
            </a:xfrm>
            <a:custGeom>
              <a:avLst/>
              <a:gdLst/>
              <a:ahLst/>
              <a:cxnLst/>
              <a:rect l="l" t="t" r="r" b="b"/>
              <a:pathLst>
                <a:path w="1090" h="2139" extrusionOk="0">
                  <a:moveTo>
                    <a:pt x="1" y="1"/>
                  </a:moveTo>
                  <a:lnTo>
                    <a:pt x="1" y="2138"/>
                  </a:lnTo>
                  <a:lnTo>
                    <a:pt x="1090" y="2138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FFB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9"/>
            <p:cNvSpPr/>
            <p:nvPr/>
          </p:nvSpPr>
          <p:spPr>
            <a:xfrm>
              <a:off x="5897173" y="1975735"/>
              <a:ext cx="799245" cy="565947"/>
            </a:xfrm>
            <a:custGeom>
              <a:avLst/>
              <a:gdLst/>
              <a:ahLst/>
              <a:cxnLst/>
              <a:rect l="l" t="t" r="r" b="b"/>
              <a:pathLst>
                <a:path w="6738" h="4772" fill="none" extrusionOk="0">
                  <a:moveTo>
                    <a:pt x="6738" y="0"/>
                  </a:moveTo>
                  <a:lnTo>
                    <a:pt x="6738" y="4772"/>
                  </a:lnTo>
                  <a:lnTo>
                    <a:pt x="1" y="4772"/>
                  </a:lnTo>
                </a:path>
              </a:pathLst>
            </a:custGeom>
            <a:noFill/>
            <a:ln w="19050" cap="flat" cmpd="sng">
              <a:solidFill>
                <a:srgbClr val="EFFBFF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9"/>
            <p:cNvSpPr/>
            <p:nvPr/>
          </p:nvSpPr>
          <p:spPr>
            <a:xfrm>
              <a:off x="4955564" y="2724418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7" name="Google Shape;2377;p39"/>
            <p:cNvGrpSpPr/>
            <p:nvPr/>
          </p:nvGrpSpPr>
          <p:grpSpPr>
            <a:xfrm>
              <a:off x="4831358" y="1277648"/>
              <a:ext cx="1989698" cy="2491847"/>
              <a:chOff x="4670351" y="1757867"/>
              <a:chExt cx="1867910" cy="2339763"/>
            </a:xfrm>
          </p:grpSpPr>
          <p:sp>
            <p:nvSpPr>
              <p:cNvPr id="2378" name="Google Shape;2378;p39"/>
              <p:cNvSpPr/>
              <p:nvPr/>
            </p:nvSpPr>
            <p:spPr>
              <a:xfrm>
                <a:off x="5712807" y="2476408"/>
                <a:ext cx="63252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8" extrusionOk="0">
                    <a:moveTo>
                      <a:pt x="308" y="1"/>
                    </a:moveTo>
                    <a:cubicBezTo>
                      <a:pt x="224" y="1"/>
                      <a:pt x="143" y="32"/>
                      <a:pt x="107" y="92"/>
                    </a:cubicBezTo>
                    <a:cubicBezTo>
                      <a:pt x="0" y="259"/>
                      <a:pt x="86" y="441"/>
                      <a:pt x="253" y="477"/>
                    </a:cubicBezTo>
                    <a:cubicBezTo>
                      <a:pt x="284" y="484"/>
                      <a:pt x="313" y="487"/>
                      <a:pt x="340" y="487"/>
                    </a:cubicBezTo>
                    <a:cubicBezTo>
                      <a:pt x="533" y="487"/>
                      <a:pt x="620" y="308"/>
                      <a:pt x="557" y="147"/>
                    </a:cubicBezTo>
                    <a:cubicBezTo>
                      <a:pt x="519" y="47"/>
                      <a:pt x="411" y="1"/>
                      <a:pt x="3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9"/>
              <p:cNvSpPr/>
              <p:nvPr/>
            </p:nvSpPr>
            <p:spPr>
              <a:xfrm>
                <a:off x="5838395" y="1757867"/>
                <a:ext cx="62844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88" extrusionOk="0">
                    <a:moveTo>
                      <a:pt x="308" y="0"/>
                    </a:moveTo>
                    <a:cubicBezTo>
                      <a:pt x="222" y="0"/>
                      <a:pt x="139" y="33"/>
                      <a:pt x="101" y="93"/>
                    </a:cubicBezTo>
                    <a:cubicBezTo>
                      <a:pt x="0" y="261"/>
                      <a:pt x="86" y="443"/>
                      <a:pt x="248" y="478"/>
                    </a:cubicBezTo>
                    <a:cubicBezTo>
                      <a:pt x="277" y="485"/>
                      <a:pt x="305" y="488"/>
                      <a:pt x="330" y="488"/>
                    </a:cubicBezTo>
                    <a:cubicBezTo>
                      <a:pt x="531" y="488"/>
                      <a:pt x="615" y="306"/>
                      <a:pt x="552" y="144"/>
                    </a:cubicBezTo>
                    <a:cubicBezTo>
                      <a:pt x="514" y="46"/>
                      <a:pt x="409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9"/>
              <p:cNvSpPr/>
              <p:nvPr/>
            </p:nvSpPr>
            <p:spPr>
              <a:xfrm>
                <a:off x="6270354" y="2999884"/>
                <a:ext cx="63354" cy="49684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7" extrusionOk="0">
                    <a:moveTo>
                      <a:pt x="309" y="1"/>
                    </a:moveTo>
                    <a:cubicBezTo>
                      <a:pt x="225" y="1"/>
                      <a:pt x="144" y="33"/>
                      <a:pt x="107" y="92"/>
                    </a:cubicBezTo>
                    <a:cubicBezTo>
                      <a:pt x="1" y="259"/>
                      <a:pt x="87" y="442"/>
                      <a:pt x="249" y="477"/>
                    </a:cubicBezTo>
                    <a:cubicBezTo>
                      <a:pt x="279" y="483"/>
                      <a:pt x="307" y="486"/>
                      <a:pt x="333" y="486"/>
                    </a:cubicBezTo>
                    <a:cubicBezTo>
                      <a:pt x="533" y="486"/>
                      <a:pt x="621" y="309"/>
                      <a:pt x="558" y="148"/>
                    </a:cubicBezTo>
                    <a:cubicBezTo>
                      <a:pt x="519" y="48"/>
                      <a:pt x="412" y="1"/>
                      <a:pt x="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9"/>
              <p:cNvSpPr/>
              <p:nvPr/>
            </p:nvSpPr>
            <p:spPr>
              <a:xfrm>
                <a:off x="5508152" y="3640787"/>
                <a:ext cx="63354" cy="495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6" extrusionOk="0">
                    <a:moveTo>
                      <a:pt x="308" y="0"/>
                    </a:moveTo>
                    <a:cubicBezTo>
                      <a:pt x="224" y="0"/>
                      <a:pt x="143" y="32"/>
                      <a:pt x="107" y="91"/>
                    </a:cubicBezTo>
                    <a:cubicBezTo>
                      <a:pt x="0" y="258"/>
                      <a:pt x="86" y="441"/>
                      <a:pt x="248" y="476"/>
                    </a:cubicBezTo>
                    <a:cubicBezTo>
                      <a:pt x="278" y="483"/>
                      <a:pt x="305" y="486"/>
                      <a:pt x="331" y="486"/>
                    </a:cubicBezTo>
                    <a:cubicBezTo>
                      <a:pt x="532" y="486"/>
                      <a:pt x="620" y="304"/>
                      <a:pt x="557" y="147"/>
                    </a:cubicBezTo>
                    <a:cubicBezTo>
                      <a:pt x="519" y="47"/>
                      <a:pt x="411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9"/>
              <p:cNvSpPr/>
              <p:nvPr/>
            </p:nvSpPr>
            <p:spPr>
              <a:xfrm>
                <a:off x="4922548" y="3353901"/>
                <a:ext cx="32748" cy="2550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0" extrusionOk="0">
                    <a:moveTo>
                      <a:pt x="158" y="0"/>
                    </a:moveTo>
                    <a:cubicBezTo>
                      <a:pt x="115" y="0"/>
                      <a:pt x="72" y="17"/>
                      <a:pt x="52" y="46"/>
                    </a:cubicBezTo>
                    <a:cubicBezTo>
                      <a:pt x="1" y="132"/>
                      <a:pt x="47" y="229"/>
                      <a:pt x="128" y="244"/>
                    </a:cubicBezTo>
                    <a:cubicBezTo>
                      <a:pt x="143" y="247"/>
                      <a:pt x="158" y="249"/>
                      <a:pt x="172" y="249"/>
                    </a:cubicBezTo>
                    <a:cubicBezTo>
                      <a:pt x="273" y="249"/>
                      <a:pt x="320" y="157"/>
                      <a:pt x="285" y="77"/>
                    </a:cubicBezTo>
                    <a:cubicBezTo>
                      <a:pt x="265" y="24"/>
                      <a:pt x="211" y="0"/>
                      <a:pt x="1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9"/>
              <p:cNvSpPr/>
              <p:nvPr/>
            </p:nvSpPr>
            <p:spPr>
              <a:xfrm>
                <a:off x="6505513" y="3706591"/>
                <a:ext cx="32748" cy="25709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2" extrusionOk="0">
                    <a:moveTo>
                      <a:pt x="159" y="0"/>
                    </a:moveTo>
                    <a:cubicBezTo>
                      <a:pt x="116" y="0"/>
                      <a:pt x="75" y="17"/>
                      <a:pt x="57" y="49"/>
                    </a:cubicBezTo>
                    <a:cubicBezTo>
                      <a:pt x="1" y="135"/>
                      <a:pt x="46" y="226"/>
                      <a:pt x="127" y="247"/>
                    </a:cubicBezTo>
                    <a:cubicBezTo>
                      <a:pt x="144" y="250"/>
                      <a:pt x="159" y="252"/>
                      <a:pt x="173" y="252"/>
                    </a:cubicBezTo>
                    <a:cubicBezTo>
                      <a:pt x="277" y="252"/>
                      <a:pt x="320" y="159"/>
                      <a:pt x="284" y="74"/>
                    </a:cubicBezTo>
                    <a:cubicBezTo>
                      <a:pt x="265" y="25"/>
                      <a:pt x="211" y="0"/>
                      <a:pt x="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9"/>
              <p:cNvSpPr/>
              <p:nvPr/>
            </p:nvSpPr>
            <p:spPr>
              <a:xfrm>
                <a:off x="4670351" y="2488447"/>
                <a:ext cx="3274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3" extrusionOk="0">
                    <a:moveTo>
                      <a:pt x="159" y="1"/>
                    </a:moveTo>
                    <a:cubicBezTo>
                      <a:pt x="116" y="1"/>
                      <a:pt x="75" y="17"/>
                      <a:pt x="57" y="50"/>
                    </a:cubicBezTo>
                    <a:cubicBezTo>
                      <a:pt x="1" y="136"/>
                      <a:pt x="46" y="227"/>
                      <a:pt x="128" y="247"/>
                    </a:cubicBezTo>
                    <a:cubicBezTo>
                      <a:pt x="144" y="251"/>
                      <a:pt x="159" y="252"/>
                      <a:pt x="173" y="252"/>
                    </a:cubicBezTo>
                    <a:cubicBezTo>
                      <a:pt x="277" y="252"/>
                      <a:pt x="320" y="160"/>
                      <a:pt x="285" y="75"/>
                    </a:cubicBezTo>
                    <a:cubicBezTo>
                      <a:pt x="265" y="25"/>
                      <a:pt x="211" y="1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9"/>
              <p:cNvSpPr/>
              <p:nvPr/>
            </p:nvSpPr>
            <p:spPr>
              <a:xfrm>
                <a:off x="6043560" y="2422337"/>
                <a:ext cx="3223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3" extrusionOk="0">
                    <a:moveTo>
                      <a:pt x="155" y="1"/>
                    </a:moveTo>
                    <a:cubicBezTo>
                      <a:pt x="111" y="1"/>
                      <a:pt x="69" y="17"/>
                      <a:pt x="51" y="49"/>
                    </a:cubicBezTo>
                    <a:cubicBezTo>
                      <a:pt x="0" y="135"/>
                      <a:pt x="41" y="226"/>
                      <a:pt x="127" y="247"/>
                    </a:cubicBezTo>
                    <a:cubicBezTo>
                      <a:pt x="142" y="250"/>
                      <a:pt x="157" y="252"/>
                      <a:pt x="171" y="252"/>
                    </a:cubicBezTo>
                    <a:cubicBezTo>
                      <a:pt x="272" y="252"/>
                      <a:pt x="315" y="159"/>
                      <a:pt x="284" y="75"/>
                    </a:cubicBezTo>
                    <a:cubicBezTo>
                      <a:pt x="264" y="25"/>
                      <a:pt x="209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9"/>
              <p:cNvSpPr/>
              <p:nvPr/>
            </p:nvSpPr>
            <p:spPr>
              <a:xfrm>
                <a:off x="4988156" y="1984553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6" y="46"/>
                    </a:cubicBezTo>
                    <a:cubicBezTo>
                      <a:pt x="1" y="132"/>
                      <a:pt x="46" y="229"/>
                      <a:pt x="132" y="249"/>
                    </a:cubicBezTo>
                    <a:cubicBezTo>
                      <a:pt x="146" y="252"/>
                      <a:pt x="158" y="253"/>
                      <a:pt x="170" y="253"/>
                    </a:cubicBezTo>
                    <a:cubicBezTo>
                      <a:pt x="275" y="253"/>
                      <a:pt x="321" y="159"/>
                      <a:pt x="289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9"/>
              <p:cNvSpPr/>
              <p:nvPr/>
            </p:nvSpPr>
            <p:spPr>
              <a:xfrm>
                <a:off x="6206794" y="1912022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7" y="46"/>
                    </a:cubicBezTo>
                    <a:cubicBezTo>
                      <a:pt x="1" y="133"/>
                      <a:pt x="46" y="229"/>
                      <a:pt x="133" y="249"/>
                    </a:cubicBezTo>
                    <a:cubicBezTo>
                      <a:pt x="146" y="252"/>
                      <a:pt x="159" y="253"/>
                      <a:pt x="171" y="253"/>
                    </a:cubicBezTo>
                    <a:cubicBezTo>
                      <a:pt x="276" y="253"/>
                      <a:pt x="321" y="159"/>
                      <a:pt x="290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9"/>
              <p:cNvSpPr/>
              <p:nvPr/>
            </p:nvSpPr>
            <p:spPr>
              <a:xfrm>
                <a:off x="5755372" y="3209609"/>
                <a:ext cx="32238" cy="25913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4" extrusionOk="0">
                    <a:moveTo>
                      <a:pt x="157" y="1"/>
                    </a:moveTo>
                    <a:cubicBezTo>
                      <a:pt x="114" y="1"/>
                      <a:pt x="71" y="17"/>
                      <a:pt x="51" y="47"/>
                    </a:cubicBezTo>
                    <a:cubicBezTo>
                      <a:pt x="0" y="133"/>
                      <a:pt x="41" y="229"/>
                      <a:pt x="127" y="249"/>
                    </a:cubicBezTo>
                    <a:cubicBezTo>
                      <a:pt x="140" y="252"/>
                      <a:pt x="153" y="253"/>
                      <a:pt x="165" y="253"/>
                    </a:cubicBezTo>
                    <a:cubicBezTo>
                      <a:pt x="270" y="253"/>
                      <a:pt x="316" y="159"/>
                      <a:pt x="284" y="77"/>
                    </a:cubicBezTo>
                    <a:cubicBezTo>
                      <a:pt x="264" y="25"/>
                      <a:pt x="210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9"/>
              <p:cNvSpPr/>
              <p:nvPr/>
            </p:nvSpPr>
            <p:spPr>
              <a:xfrm>
                <a:off x="6211998" y="2130247"/>
                <a:ext cx="97633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1" y="400"/>
                      <a:pt x="132" y="683"/>
                      <a:pt x="386" y="744"/>
                    </a:cubicBezTo>
                    <a:cubicBezTo>
                      <a:pt x="430" y="754"/>
                      <a:pt x="472" y="758"/>
                      <a:pt x="512" y="758"/>
                    </a:cubicBezTo>
                    <a:cubicBezTo>
                      <a:pt x="823" y="758"/>
                      <a:pt x="956" y="475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9"/>
              <p:cNvSpPr/>
              <p:nvPr/>
            </p:nvSpPr>
            <p:spPr>
              <a:xfrm>
                <a:off x="5368768" y="3363251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3" y="0"/>
                    </a:moveTo>
                    <a:cubicBezTo>
                      <a:pt x="341" y="0"/>
                      <a:pt x="214" y="49"/>
                      <a:pt x="157" y="141"/>
                    </a:cubicBezTo>
                    <a:cubicBezTo>
                      <a:pt x="0" y="405"/>
                      <a:pt x="132" y="688"/>
                      <a:pt x="385" y="744"/>
                    </a:cubicBezTo>
                    <a:cubicBezTo>
                      <a:pt x="430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1" y="227"/>
                    </a:cubicBezTo>
                    <a:cubicBezTo>
                      <a:pt x="800" y="72"/>
                      <a:pt x="633" y="0"/>
                      <a:pt x="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9"/>
              <p:cNvSpPr/>
              <p:nvPr/>
            </p:nvSpPr>
            <p:spPr>
              <a:xfrm>
                <a:off x="6132659" y="3900399"/>
                <a:ext cx="97633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8" extrusionOk="0">
                    <a:moveTo>
                      <a:pt x="477" y="1"/>
                    </a:moveTo>
                    <a:cubicBezTo>
                      <a:pt x="344" y="1"/>
                      <a:pt x="216" y="51"/>
                      <a:pt x="158" y="146"/>
                    </a:cubicBezTo>
                    <a:cubicBezTo>
                      <a:pt x="1" y="404"/>
                      <a:pt x="133" y="688"/>
                      <a:pt x="386" y="744"/>
                    </a:cubicBezTo>
                    <a:cubicBezTo>
                      <a:pt x="431" y="753"/>
                      <a:pt x="474" y="758"/>
                      <a:pt x="513" y="758"/>
                    </a:cubicBezTo>
                    <a:cubicBezTo>
                      <a:pt x="824" y="758"/>
                      <a:pt x="956" y="479"/>
                      <a:pt x="862" y="227"/>
                    </a:cubicBezTo>
                    <a:cubicBezTo>
                      <a:pt x="801" y="73"/>
                      <a:pt x="636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9"/>
              <p:cNvSpPr/>
              <p:nvPr/>
            </p:nvSpPr>
            <p:spPr>
              <a:xfrm>
                <a:off x="4886911" y="4020196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0" y="400"/>
                      <a:pt x="132" y="688"/>
                      <a:pt x="385" y="744"/>
                    </a:cubicBezTo>
                    <a:cubicBezTo>
                      <a:pt x="431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9"/>
              <p:cNvSpPr/>
              <p:nvPr/>
            </p:nvSpPr>
            <p:spPr>
              <a:xfrm>
                <a:off x="4850215" y="2217578"/>
                <a:ext cx="97531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5" extrusionOk="0">
                    <a:moveTo>
                      <a:pt x="479" y="0"/>
                    </a:moveTo>
                    <a:cubicBezTo>
                      <a:pt x="347" y="0"/>
                      <a:pt x="220" y="49"/>
                      <a:pt x="163" y="141"/>
                    </a:cubicBezTo>
                    <a:cubicBezTo>
                      <a:pt x="1" y="400"/>
                      <a:pt x="132" y="683"/>
                      <a:pt x="386" y="739"/>
                    </a:cubicBezTo>
                    <a:cubicBezTo>
                      <a:pt x="433" y="750"/>
                      <a:pt x="477" y="755"/>
                      <a:pt x="517" y="755"/>
                    </a:cubicBezTo>
                    <a:cubicBezTo>
                      <a:pt x="825" y="755"/>
                      <a:pt x="956" y="473"/>
                      <a:pt x="862" y="222"/>
                    </a:cubicBezTo>
                    <a:cubicBezTo>
                      <a:pt x="801" y="71"/>
                      <a:pt x="637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94" name="Google Shape;2394;p39"/>
          <p:cNvGrpSpPr/>
          <p:nvPr/>
        </p:nvGrpSpPr>
        <p:grpSpPr>
          <a:xfrm>
            <a:off x="453531" y="1405067"/>
            <a:ext cx="1698443" cy="934747"/>
            <a:chOff x="456684" y="1574200"/>
            <a:chExt cx="1698443" cy="934747"/>
          </a:xfrm>
        </p:grpSpPr>
        <p:grpSp>
          <p:nvGrpSpPr>
            <p:cNvPr id="2395" name="Google Shape;2395;p39"/>
            <p:cNvGrpSpPr/>
            <p:nvPr/>
          </p:nvGrpSpPr>
          <p:grpSpPr>
            <a:xfrm>
              <a:off x="456684" y="1574200"/>
              <a:ext cx="1470361" cy="934747"/>
              <a:chOff x="-2083284" y="1418037"/>
              <a:chExt cx="2090364" cy="934747"/>
            </a:xfrm>
          </p:grpSpPr>
          <p:sp>
            <p:nvSpPr>
              <p:cNvPr id="2396" name="Google Shape;2396;p39"/>
              <p:cNvSpPr txBox="1"/>
              <p:nvPr/>
            </p:nvSpPr>
            <p:spPr>
              <a:xfrm>
                <a:off x="-2082424" y="1418037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Judul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provokatif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397" name="Google Shape;2397;p39"/>
              <p:cNvSpPr txBox="1"/>
              <p:nvPr/>
            </p:nvSpPr>
            <p:spPr>
              <a:xfrm>
                <a:off x="-2083284" y="1801384"/>
                <a:ext cx="20903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udul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i="1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Ho</a:t>
                </a:r>
                <a:r>
                  <a:rPr lang="en-ID" sz="1200" i="1" dirty="0">
                    <a:latin typeface="Roboto"/>
                    <a:ea typeface="Roboto"/>
                    <a:cs typeface="Roboto"/>
                    <a:sym typeface="Roboto"/>
                  </a:rPr>
                  <a:t>ax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biasanya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bersifat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provokatif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398" name="Google Shape;2398;p39"/>
            <p:cNvSpPr/>
            <p:nvPr/>
          </p:nvSpPr>
          <p:spPr>
            <a:xfrm>
              <a:off x="1725827" y="1605874"/>
              <a:ext cx="429300" cy="429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399" name="Google Shape;2399;p39"/>
          <p:cNvGrpSpPr/>
          <p:nvPr/>
        </p:nvGrpSpPr>
        <p:grpSpPr>
          <a:xfrm>
            <a:off x="357742" y="2811367"/>
            <a:ext cx="1824367" cy="947452"/>
            <a:chOff x="289921" y="2982500"/>
            <a:chExt cx="1824367" cy="947452"/>
          </a:xfrm>
        </p:grpSpPr>
        <p:grpSp>
          <p:nvGrpSpPr>
            <p:cNvPr id="2400" name="Google Shape;2400;p39"/>
            <p:cNvGrpSpPr/>
            <p:nvPr/>
          </p:nvGrpSpPr>
          <p:grpSpPr>
            <a:xfrm>
              <a:off x="289921" y="2982500"/>
              <a:ext cx="1395081" cy="947452"/>
              <a:chOff x="-2320364" y="1418037"/>
              <a:chExt cx="1983340" cy="947452"/>
            </a:xfrm>
          </p:grpSpPr>
          <p:sp>
            <p:nvSpPr>
              <p:cNvPr id="2401" name="Google Shape;2401;p39"/>
              <p:cNvSpPr txBox="1"/>
              <p:nvPr/>
            </p:nvSpPr>
            <p:spPr>
              <a:xfrm>
                <a:off x="-2299211" y="1418037"/>
                <a:ext cx="196218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Cermati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Alamat Situs</a:t>
                </a:r>
              </a:p>
            </p:txBody>
          </p:sp>
          <p:sp>
            <p:nvSpPr>
              <p:cNvPr id="2402" name="Google Shape;2402;p39"/>
              <p:cNvSpPr txBox="1"/>
              <p:nvPr/>
            </p:nvSpPr>
            <p:spPr>
              <a:xfrm>
                <a:off x="-2320364" y="1814089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Gunakan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situs – situs yang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terpercaya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3" name="Google Shape;2403;p39"/>
            <p:cNvSpPr/>
            <p:nvPr/>
          </p:nvSpPr>
          <p:spPr>
            <a:xfrm>
              <a:off x="1684988" y="3182969"/>
              <a:ext cx="429300" cy="429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/>
            </a:p>
          </p:txBody>
        </p:sp>
      </p:grpSp>
      <p:grpSp>
        <p:nvGrpSpPr>
          <p:cNvPr id="2404" name="Google Shape;2404;p39"/>
          <p:cNvGrpSpPr/>
          <p:nvPr/>
        </p:nvGrpSpPr>
        <p:grpSpPr>
          <a:xfrm>
            <a:off x="2038935" y="3906160"/>
            <a:ext cx="2232001" cy="814388"/>
            <a:chOff x="1801332" y="4052581"/>
            <a:chExt cx="2232001" cy="814388"/>
          </a:xfrm>
        </p:grpSpPr>
        <p:grpSp>
          <p:nvGrpSpPr>
            <p:cNvPr id="2405" name="Google Shape;2405;p39"/>
            <p:cNvGrpSpPr/>
            <p:nvPr/>
          </p:nvGrpSpPr>
          <p:grpSpPr>
            <a:xfrm>
              <a:off x="1801332" y="4052581"/>
              <a:ext cx="1802701" cy="814388"/>
              <a:chOff x="-2973569" y="1418043"/>
              <a:chExt cx="2562840" cy="814388"/>
            </a:xfrm>
          </p:grpSpPr>
          <p:sp>
            <p:nvSpPr>
              <p:cNvPr id="2406" name="Google Shape;2406;p39"/>
              <p:cNvSpPr txBox="1"/>
              <p:nvPr/>
            </p:nvSpPr>
            <p:spPr>
              <a:xfrm>
                <a:off x="-2973569" y="1418043"/>
                <a:ext cx="256284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fontAlgn="base"/>
                <a:r>
                  <a:rPr lang="en-ID" sz="1800" b="1" dirty="0" err="1">
                    <a:latin typeface="Fira Sans Extra Condensed" panose="020B0604020202020204" charset="0"/>
                  </a:rPr>
                  <a:t>Cek</a:t>
                </a:r>
                <a:r>
                  <a:rPr lang="en-ID" sz="1800" b="1" dirty="0">
                    <a:latin typeface="Fira Sans Extra Condensed" panose="020B0604020202020204" charset="0"/>
                  </a:rPr>
                  <a:t> </a:t>
                </a:r>
                <a:r>
                  <a:rPr lang="en-ID" sz="1800" b="1" dirty="0" err="1">
                    <a:latin typeface="Fira Sans Extra Condensed" panose="020B0604020202020204" charset="0"/>
                  </a:rPr>
                  <a:t>Keaslian</a:t>
                </a:r>
                <a:r>
                  <a:rPr lang="en-ID" sz="1800" b="1" dirty="0">
                    <a:latin typeface="Fira Sans Extra Condensed" panose="020B0604020202020204" charset="0"/>
                  </a:rPr>
                  <a:t> </a:t>
                </a:r>
                <a:r>
                  <a:rPr lang="en-ID" sz="1800" b="1" dirty="0" err="1">
                    <a:latin typeface="Fira Sans Extra Condensed" panose="020B0604020202020204" charset="0"/>
                  </a:rPr>
                  <a:t>Foto</a:t>
                </a:r>
                <a:endParaRPr lang="en-ID" sz="1800" b="1" dirty="0">
                  <a:latin typeface="Fira Sans Extra Condensed" panose="020B0604020202020204" charset="0"/>
                </a:endParaRPr>
              </a:p>
            </p:txBody>
          </p:sp>
          <p:sp>
            <p:nvSpPr>
              <p:cNvPr id="2407" name="Google Shape;2407;p39"/>
              <p:cNvSpPr txBox="1"/>
              <p:nvPr/>
            </p:nvSpPr>
            <p:spPr>
              <a:xfrm>
                <a:off x="-2960345" y="1681031"/>
                <a:ext cx="25357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Gunakan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website – website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pengecek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keaslian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foto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8" name="Google Shape;2408;p39"/>
            <p:cNvSpPr/>
            <p:nvPr/>
          </p:nvSpPr>
          <p:spPr>
            <a:xfrm>
              <a:off x="3604033" y="4253050"/>
              <a:ext cx="429300" cy="42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dirty="0"/>
            </a:p>
          </p:txBody>
        </p:sp>
      </p:grpSp>
      <p:grpSp>
        <p:nvGrpSpPr>
          <p:cNvPr id="2409" name="Google Shape;2409;p39"/>
          <p:cNvGrpSpPr/>
          <p:nvPr/>
        </p:nvGrpSpPr>
        <p:grpSpPr>
          <a:xfrm>
            <a:off x="7097609" y="1318883"/>
            <a:ext cx="1656998" cy="746508"/>
            <a:chOff x="7029788" y="1479125"/>
            <a:chExt cx="1656998" cy="746508"/>
          </a:xfrm>
        </p:grpSpPr>
        <p:grpSp>
          <p:nvGrpSpPr>
            <p:cNvPr id="2410" name="Google Shape;2410;p39"/>
            <p:cNvGrpSpPr/>
            <p:nvPr/>
          </p:nvGrpSpPr>
          <p:grpSpPr>
            <a:xfrm flipH="1">
              <a:off x="7241534" y="1479125"/>
              <a:ext cx="1445252" cy="746508"/>
              <a:chOff x="-2082423" y="1322956"/>
              <a:chExt cx="2054667" cy="746508"/>
            </a:xfrm>
          </p:grpSpPr>
          <p:sp>
            <p:nvSpPr>
              <p:cNvPr id="2411" name="Google Shape;2411;p39"/>
              <p:cNvSpPr txBox="1"/>
              <p:nvPr/>
            </p:nvSpPr>
            <p:spPr>
              <a:xfrm>
                <a:off x="-2082423" y="1322956"/>
                <a:ext cx="205466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US" sz="1800" b="1" dirty="0" err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Periksa</a:t>
                </a: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US" sz="1800" b="1" dirty="0" err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Fakta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2" name="Google Shape;2412;p39"/>
              <p:cNvSpPr txBox="1"/>
              <p:nvPr/>
            </p:nvSpPr>
            <p:spPr>
              <a:xfrm>
                <a:off x="-2082423" y="151806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>
                  <a:spcBef>
                    <a:spcPts val="600"/>
                  </a:spcBef>
                </a:pPr>
                <a:r>
                  <a:rPr lang="it-IT" sz="1200" dirty="0"/>
                  <a:t>Cari  berita dari portal media yang berbeda.</a:t>
                </a:r>
              </a:p>
            </p:txBody>
          </p:sp>
        </p:grpSp>
        <p:sp>
          <p:nvSpPr>
            <p:cNvPr id="2413" name="Google Shape;2413;p39"/>
            <p:cNvSpPr/>
            <p:nvPr/>
          </p:nvSpPr>
          <p:spPr>
            <a:xfrm flipH="1">
              <a:off x="7029788" y="1774675"/>
              <a:ext cx="429300" cy="429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dirty="0"/>
            </a:p>
          </p:txBody>
        </p:sp>
      </p:grpSp>
      <p:grpSp>
        <p:nvGrpSpPr>
          <p:cNvPr id="2414" name="Google Shape;2414;p39"/>
          <p:cNvGrpSpPr/>
          <p:nvPr/>
        </p:nvGrpSpPr>
        <p:grpSpPr>
          <a:xfrm>
            <a:off x="7097609" y="2822264"/>
            <a:ext cx="1656999" cy="966985"/>
            <a:chOff x="7029788" y="2982506"/>
            <a:chExt cx="1656999" cy="966985"/>
          </a:xfrm>
        </p:grpSpPr>
        <p:grpSp>
          <p:nvGrpSpPr>
            <p:cNvPr id="2415" name="Google Shape;2415;p39"/>
            <p:cNvGrpSpPr/>
            <p:nvPr/>
          </p:nvGrpSpPr>
          <p:grpSpPr>
            <a:xfrm flipH="1">
              <a:off x="7273795" y="2982506"/>
              <a:ext cx="1412992" cy="966985"/>
              <a:chOff x="-2082424" y="1418037"/>
              <a:chExt cx="2008803" cy="966985"/>
            </a:xfrm>
          </p:grpSpPr>
          <p:sp>
            <p:nvSpPr>
              <p:cNvPr id="2416" name="Google Shape;2416;p39"/>
              <p:cNvSpPr txBox="1"/>
              <p:nvPr/>
            </p:nvSpPr>
            <p:spPr>
              <a:xfrm>
                <a:off x="-2082424" y="1418037"/>
                <a:ext cx="2008803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Berpikir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secara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kritis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7" name="Google Shape;2417;p39"/>
              <p:cNvSpPr txBox="1"/>
              <p:nvPr/>
            </p:nvSpPr>
            <p:spPr>
              <a:xfrm>
                <a:off x="-2082423" y="1833622"/>
                <a:ext cx="197846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Jangan</a:t>
                </a: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US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mudah</a:t>
                </a: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menerima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suatu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begitu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saja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18" name="Google Shape;2418;p39"/>
            <p:cNvSpPr/>
            <p:nvPr/>
          </p:nvSpPr>
          <p:spPr>
            <a:xfrm flipH="1">
              <a:off x="7029788" y="3182975"/>
              <a:ext cx="429300" cy="429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/>
            </a:p>
          </p:txBody>
        </p:sp>
      </p:grpSp>
      <p:grpSp>
        <p:nvGrpSpPr>
          <p:cNvPr id="2419" name="Google Shape;2419;p39"/>
          <p:cNvGrpSpPr/>
          <p:nvPr/>
        </p:nvGrpSpPr>
        <p:grpSpPr>
          <a:xfrm>
            <a:off x="4569585" y="3909642"/>
            <a:ext cx="2556342" cy="796242"/>
            <a:chOff x="5048150" y="4052303"/>
            <a:chExt cx="2556342" cy="796242"/>
          </a:xfrm>
        </p:grpSpPr>
        <p:grpSp>
          <p:nvGrpSpPr>
            <p:cNvPr id="2420" name="Google Shape;2420;p39"/>
            <p:cNvGrpSpPr/>
            <p:nvPr/>
          </p:nvGrpSpPr>
          <p:grpSpPr>
            <a:xfrm flipH="1">
              <a:off x="5318963" y="4052303"/>
              <a:ext cx="2285529" cy="796242"/>
              <a:chOff x="-3345688" y="1417759"/>
              <a:chExt cx="3249259" cy="796242"/>
            </a:xfrm>
          </p:grpSpPr>
          <p:sp>
            <p:nvSpPr>
              <p:cNvPr id="2421" name="Google Shape;2421;p39"/>
              <p:cNvSpPr txBox="1"/>
              <p:nvPr/>
            </p:nvSpPr>
            <p:spPr>
              <a:xfrm>
                <a:off x="-3343543" y="1417759"/>
                <a:ext cx="3247114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Tidak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langsung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Share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22" name="Google Shape;2422;p39"/>
              <p:cNvSpPr txBox="1"/>
              <p:nvPr/>
            </p:nvSpPr>
            <p:spPr>
              <a:xfrm>
                <a:off x="-3345688" y="1662601"/>
                <a:ext cx="2869059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Ketika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belum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mengetahui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dari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suatu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23" name="Google Shape;2423;p39"/>
            <p:cNvSpPr/>
            <p:nvPr/>
          </p:nvSpPr>
          <p:spPr>
            <a:xfrm flipH="1">
              <a:off x="5048150" y="4247045"/>
              <a:ext cx="429300" cy="42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dirty="0"/>
            </a:p>
          </p:txBody>
        </p:sp>
      </p:grpSp>
      <p:sp>
        <p:nvSpPr>
          <p:cNvPr id="98" name="Arrow: Pentagon 97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AC74CDCF-BDA7-475D-A268-7E50930C0A7E}"/>
              </a:ext>
            </a:extLst>
          </p:cNvPr>
          <p:cNvSpPr/>
          <p:nvPr/>
        </p:nvSpPr>
        <p:spPr>
          <a:xfrm>
            <a:off x="7630076" y="4315592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77892E6-0355-4913-9273-382E983A37CF}"/>
              </a:ext>
            </a:extLst>
          </p:cNvPr>
          <p:cNvGrpSpPr/>
          <p:nvPr/>
        </p:nvGrpSpPr>
        <p:grpSpPr>
          <a:xfrm>
            <a:off x="440015" y="4305792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00" name="Arrow: Pentagon 99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2AE64E5-F96D-4E32-8AC2-B23B4DE9C5CE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01" name="TextBox 100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4C20423-7A1D-481D-A089-162A7DD068EC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E7EF121-0F41-C04D-EFC1-9451292E084B}"/>
              </a:ext>
            </a:extLst>
          </p:cNvPr>
          <p:cNvSpPr/>
          <p:nvPr/>
        </p:nvSpPr>
        <p:spPr>
          <a:xfrm>
            <a:off x="8364935" y="-163611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8" grpId="0"/>
      <p:bldP spid="98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41"/>
          <p:cNvSpPr txBox="1">
            <a:spLocks noGrp="1"/>
          </p:cNvSpPr>
          <p:nvPr>
            <p:ph type="title"/>
          </p:nvPr>
        </p:nvSpPr>
        <p:spPr>
          <a:xfrm>
            <a:off x="450369" y="480927"/>
            <a:ext cx="465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en-ID" sz="2000" dirty="0" err="1"/>
              <a:t>Aktif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diskusi</a:t>
            </a:r>
            <a:r>
              <a:rPr lang="en-ID" sz="2000" dirty="0"/>
              <a:t> dan media anti-</a:t>
            </a:r>
            <a:r>
              <a:rPr lang="en-ID" sz="2000" i="1" dirty="0"/>
              <a:t>hoax</a:t>
            </a:r>
            <a:endParaRPr lang="en-ID" sz="2000" dirty="0"/>
          </a:p>
        </p:txBody>
      </p:sp>
      <p:sp>
        <p:nvSpPr>
          <p:cNvPr id="2466" name="Google Shape;2466;p41"/>
          <p:cNvSpPr/>
          <p:nvPr/>
        </p:nvSpPr>
        <p:spPr>
          <a:xfrm rot="-5400000" flipH="1">
            <a:off x="5927588" y="1550682"/>
            <a:ext cx="3163823" cy="2262150"/>
          </a:xfrm>
          <a:custGeom>
            <a:avLst/>
            <a:gdLst/>
            <a:ahLst/>
            <a:cxnLst/>
            <a:rect l="l" t="t" r="r" b="b"/>
            <a:pathLst>
              <a:path w="39021" h="26864" extrusionOk="0">
                <a:moveTo>
                  <a:pt x="8941" y="1"/>
                </a:moveTo>
                <a:cubicBezTo>
                  <a:pt x="8086" y="1"/>
                  <a:pt x="7230" y="147"/>
                  <a:pt x="6408" y="446"/>
                </a:cubicBezTo>
                <a:cubicBezTo>
                  <a:pt x="5461" y="790"/>
                  <a:pt x="4615" y="1297"/>
                  <a:pt x="3870" y="1925"/>
                </a:cubicBezTo>
                <a:cubicBezTo>
                  <a:pt x="1935" y="3576"/>
                  <a:pt x="730" y="6059"/>
                  <a:pt x="415" y="8596"/>
                </a:cubicBezTo>
                <a:cubicBezTo>
                  <a:pt x="0" y="11950"/>
                  <a:pt x="927" y="15394"/>
                  <a:pt x="2781" y="18196"/>
                </a:cubicBezTo>
                <a:cubicBezTo>
                  <a:pt x="4762" y="21194"/>
                  <a:pt x="7730" y="23439"/>
                  <a:pt x="11008" y="24852"/>
                </a:cubicBezTo>
                <a:cubicBezTo>
                  <a:pt x="14086" y="26178"/>
                  <a:pt x="17460" y="26864"/>
                  <a:pt x="20816" y="26864"/>
                </a:cubicBezTo>
                <a:cubicBezTo>
                  <a:pt x="21319" y="26864"/>
                  <a:pt x="21822" y="26848"/>
                  <a:pt x="22324" y="26817"/>
                </a:cubicBezTo>
                <a:cubicBezTo>
                  <a:pt x="25698" y="26610"/>
                  <a:pt x="29011" y="25586"/>
                  <a:pt x="31751" y="23575"/>
                </a:cubicBezTo>
                <a:cubicBezTo>
                  <a:pt x="34699" y="21417"/>
                  <a:pt x="36857" y="18236"/>
                  <a:pt x="37936" y="14756"/>
                </a:cubicBezTo>
                <a:cubicBezTo>
                  <a:pt x="38924" y="11565"/>
                  <a:pt x="39020" y="7933"/>
                  <a:pt x="37404" y="4919"/>
                </a:cubicBezTo>
                <a:cubicBezTo>
                  <a:pt x="36013" y="2311"/>
                  <a:pt x="33248" y="208"/>
                  <a:pt x="30220" y="208"/>
                </a:cubicBezTo>
                <a:cubicBezTo>
                  <a:pt x="29996" y="208"/>
                  <a:pt x="29770" y="220"/>
                  <a:pt x="29543" y="243"/>
                </a:cubicBezTo>
                <a:cubicBezTo>
                  <a:pt x="29381" y="259"/>
                  <a:pt x="29218" y="284"/>
                  <a:pt x="29051" y="314"/>
                </a:cubicBezTo>
                <a:cubicBezTo>
                  <a:pt x="27015" y="694"/>
                  <a:pt x="25343" y="2016"/>
                  <a:pt x="23550" y="2974"/>
                </a:cubicBezTo>
                <a:cubicBezTo>
                  <a:pt x="22317" y="3632"/>
                  <a:pt x="21043" y="4014"/>
                  <a:pt x="19749" y="4014"/>
                </a:cubicBezTo>
                <a:cubicBezTo>
                  <a:pt x="18831" y="4014"/>
                  <a:pt x="17904" y="3822"/>
                  <a:pt x="16975" y="3399"/>
                </a:cubicBezTo>
                <a:cubicBezTo>
                  <a:pt x="15182" y="2584"/>
                  <a:pt x="13642" y="1297"/>
                  <a:pt x="11808" y="562"/>
                </a:cubicBezTo>
                <a:cubicBezTo>
                  <a:pt x="10886" y="190"/>
                  <a:pt x="9914" y="1"/>
                  <a:pt x="8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7" name="Google Shape;2467;p41"/>
          <p:cNvGrpSpPr/>
          <p:nvPr/>
        </p:nvGrpSpPr>
        <p:grpSpPr>
          <a:xfrm flipH="1">
            <a:off x="7127795" y="1768613"/>
            <a:ext cx="1429333" cy="2942541"/>
            <a:chOff x="675106" y="2053653"/>
            <a:chExt cx="1151759" cy="2462583"/>
          </a:xfrm>
        </p:grpSpPr>
        <p:sp>
          <p:nvSpPr>
            <p:cNvPr id="2468" name="Google Shape;2468;p41"/>
            <p:cNvSpPr/>
            <p:nvPr/>
          </p:nvSpPr>
          <p:spPr>
            <a:xfrm>
              <a:off x="792502" y="4381743"/>
              <a:ext cx="263016" cy="134494"/>
            </a:xfrm>
            <a:custGeom>
              <a:avLst/>
              <a:gdLst/>
              <a:ahLst/>
              <a:cxnLst/>
              <a:rect l="l" t="t" r="r" b="b"/>
              <a:pathLst>
                <a:path w="3876" h="1982" extrusionOk="0">
                  <a:moveTo>
                    <a:pt x="2548" y="1"/>
                  </a:moveTo>
                  <a:lnTo>
                    <a:pt x="1338" y="897"/>
                  </a:lnTo>
                  <a:lnTo>
                    <a:pt x="634" y="862"/>
                  </a:lnTo>
                  <a:cubicBezTo>
                    <a:pt x="622" y="861"/>
                    <a:pt x="610" y="861"/>
                    <a:pt x="598" y="861"/>
                  </a:cubicBezTo>
                  <a:cubicBezTo>
                    <a:pt x="349" y="861"/>
                    <a:pt x="128" y="1015"/>
                    <a:pt x="36" y="1247"/>
                  </a:cubicBezTo>
                  <a:cubicBezTo>
                    <a:pt x="0" y="1338"/>
                    <a:pt x="51" y="1439"/>
                    <a:pt x="142" y="1470"/>
                  </a:cubicBezTo>
                  <a:lnTo>
                    <a:pt x="1540" y="1921"/>
                  </a:lnTo>
                  <a:cubicBezTo>
                    <a:pt x="1667" y="1961"/>
                    <a:pt x="1794" y="1981"/>
                    <a:pt x="1925" y="1981"/>
                  </a:cubicBezTo>
                  <a:lnTo>
                    <a:pt x="3283" y="1981"/>
                  </a:lnTo>
                  <a:cubicBezTo>
                    <a:pt x="3592" y="1981"/>
                    <a:pt x="3850" y="1738"/>
                    <a:pt x="3876" y="1429"/>
                  </a:cubicBezTo>
                  <a:cubicBezTo>
                    <a:pt x="3876" y="1379"/>
                    <a:pt x="3876" y="1333"/>
                    <a:pt x="3865" y="1282"/>
                  </a:cubicBezTo>
                  <a:cubicBezTo>
                    <a:pt x="3825" y="1064"/>
                    <a:pt x="3708" y="431"/>
                    <a:pt x="3693" y="381"/>
                  </a:cubicBezTo>
                  <a:lnTo>
                    <a:pt x="2548" y="1"/>
                  </a:ln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/>
            <p:cNvSpPr/>
            <p:nvPr/>
          </p:nvSpPr>
          <p:spPr>
            <a:xfrm>
              <a:off x="890150" y="3153572"/>
              <a:ext cx="373013" cy="1285560"/>
            </a:xfrm>
            <a:custGeom>
              <a:avLst/>
              <a:gdLst/>
              <a:ahLst/>
              <a:cxnLst/>
              <a:rect l="l" t="t" r="r" b="b"/>
              <a:pathLst>
                <a:path w="5497" h="18945" extrusionOk="0">
                  <a:moveTo>
                    <a:pt x="2958" y="0"/>
                  </a:moveTo>
                  <a:lnTo>
                    <a:pt x="2062" y="2093"/>
                  </a:lnTo>
                  <a:cubicBezTo>
                    <a:pt x="1418" y="5340"/>
                    <a:pt x="1302" y="8713"/>
                    <a:pt x="1565" y="11737"/>
                  </a:cubicBezTo>
                  <a:cubicBezTo>
                    <a:pt x="1266" y="14240"/>
                    <a:pt x="780" y="16453"/>
                    <a:pt x="0" y="18186"/>
                  </a:cubicBezTo>
                  <a:cubicBezTo>
                    <a:pt x="0" y="18186"/>
                    <a:pt x="739" y="18944"/>
                    <a:pt x="1695" y="18944"/>
                  </a:cubicBezTo>
                  <a:cubicBezTo>
                    <a:pt x="1816" y="18944"/>
                    <a:pt x="1940" y="18932"/>
                    <a:pt x="2067" y="18905"/>
                  </a:cubicBezTo>
                  <a:cubicBezTo>
                    <a:pt x="2198" y="18880"/>
                    <a:pt x="2330" y="18834"/>
                    <a:pt x="2467" y="18768"/>
                  </a:cubicBezTo>
                  <a:cubicBezTo>
                    <a:pt x="2467" y="18768"/>
                    <a:pt x="4073" y="12756"/>
                    <a:pt x="4139" y="10005"/>
                  </a:cubicBezTo>
                  <a:cubicBezTo>
                    <a:pt x="4144" y="9838"/>
                    <a:pt x="4169" y="9676"/>
                    <a:pt x="4210" y="9514"/>
                  </a:cubicBezTo>
                  <a:lnTo>
                    <a:pt x="5349" y="5416"/>
                  </a:lnTo>
                  <a:lnTo>
                    <a:pt x="5476" y="608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/>
            <p:cNvSpPr/>
            <p:nvPr/>
          </p:nvSpPr>
          <p:spPr>
            <a:xfrm>
              <a:off x="1592757" y="4327456"/>
              <a:ext cx="234108" cy="188780"/>
            </a:xfrm>
            <a:custGeom>
              <a:avLst/>
              <a:gdLst/>
              <a:ahLst/>
              <a:cxnLst/>
              <a:rect l="l" t="t" r="r" b="b"/>
              <a:pathLst>
                <a:path w="3450" h="2782" extrusionOk="0">
                  <a:moveTo>
                    <a:pt x="2563" y="0"/>
                  </a:moveTo>
                  <a:lnTo>
                    <a:pt x="1393" y="953"/>
                  </a:lnTo>
                  <a:lnTo>
                    <a:pt x="983" y="1956"/>
                  </a:lnTo>
                  <a:lnTo>
                    <a:pt x="339" y="2168"/>
                  </a:lnTo>
                  <a:cubicBezTo>
                    <a:pt x="137" y="2234"/>
                    <a:pt x="0" y="2427"/>
                    <a:pt x="0" y="2639"/>
                  </a:cubicBezTo>
                  <a:lnTo>
                    <a:pt x="0" y="2781"/>
                  </a:lnTo>
                  <a:lnTo>
                    <a:pt x="1373" y="2781"/>
                  </a:lnTo>
                  <a:cubicBezTo>
                    <a:pt x="1611" y="2781"/>
                    <a:pt x="1839" y="2700"/>
                    <a:pt x="2021" y="2548"/>
                  </a:cubicBezTo>
                  <a:lnTo>
                    <a:pt x="3278" y="1500"/>
                  </a:lnTo>
                  <a:cubicBezTo>
                    <a:pt x="3424" y="1373"/>
                    <a:pt x="3450" y="1155"/>
                    <a:pt x="3333" y="1003"/>
                  </a:cubicBezTo>
                  <a:lnTo>
                    <a:pt x="2563" y="0"/>
                  </a:ln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/>
            <p:cNvSpPr/>
            <p:nvPr/>
          </p:nvSpPr>
          <p:spPr>
            <a:xfrm>
              <a:off x="1141362" y="3156083"/>
              <a:ext cx="656657" cy="1262150"/>
            </a:xfrm>
            <a:custGeom>
              <a:avLst/>
              <a:gdLst/>
              <a:ahLst/>
              <a:cxnLst/>
              <a:rect l="l" t="t" r="r" b="b"/>
              <a:pathLst>
                <a:path w="9677" h="18600" extrusionOk="0">
                  <a:moveTo>
                    <a:pt x="2107" y="1"/>
                  </a:moveTo>
                  <a:cubicBezTo>
                    <a:pt x="2042" y="1"/>
                    <a:pt x="1976" y="3"/>
                    <a:pt x="1911" y="9"/>
                  </a:cubicBezTo>
                  <a:lnTo>
                    <a:pt x="128" y="597"/>
                  </a:lnTo>
                  <a:cubicBezTo>
                    <a:pt x="128" y="597"/>
                    <a:pt x="1" y="5693"/>
                    <a:pt x="1789" y="9512"/>
                  </a:cubicBezTo>
                  <a:cubicBezTo>
                    <a:pt x="2078" y="10130"/>
                    <a:pt x="2473" y="10692"/>
                    <a:pt x="2939" y="11184"/>
                  </a:cubicBezTo>
                  <a:cubicBezTo>
                    <a:pt x="4925" y="13296"/>
                    <a:pt x="6531" y="15793"/>
                    <a:pt x="7447" y="18600"/>
                  </a:cubicBezTo>
                  <a:cubicBezTo>
                    <a:pt x="7447" y="18600"/>
                    <a:pt x="9013" y="18549"/>
                    <a:pt x="9676" y="17191"/>
                  </a:cubicBezTo>
                  <a:cubicBezTo>
                    <a:pt x="9676" y="17191"/>
                    <a:pt x="7235" y="11219"/>
                    <a:pt x="4519" y="8859"/>
                  </a:cubicBezTo>
                  <a:lnTo>
                    <a:pt x="4362" y="2207"/>
                  </a:lnTo>
                  <a:cubicBezTo>
                    <a:pt x="4329" y="972"/>
                    <a:pt x="3318" y="1"/>
                    <a:pt x="2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/>
            <p:cNvSpPr/>
            <p:nvPr/>
          </p:nvSpPr>
          <p:spPr>
            <a:xfrm>
              <a:off x="1030006" y="2398985"/>
              <a:ext cx="403616" cy="896601"/>
            </a:xfrm>
            <a:custGeom>
              <a:avLst/>
              <a:gdLst/>
              <a:ahLst/>
              <a:cxnLst/>
              <a:rect l="l" t="t" r="r" b="b"/>
              <a:pathLst>
                <a:path w="5948" h="13213" extrusionOk="0">
                  <a:moveTo>
                    <a:pt x="3508" y="1"/>
                  </a:moveTo>
                  <a:cubicBezTo>
                    <a:pt x="3323" y="1"/>
                    <a:pt x="3135" y="55"/>
                    <a:pt x="2954" y="179"/>
                  </a:cubicBezTo>
                  <a:lnTo>
                    <a:pt x="2544" y="457"/>
                  </a:lnTo>
                  <a:cubicBezTo>
                    <a:pt x="1814" y="959"/>
                    <a:pt x="1363" y="1749"/>
                    <a:pt x="1201" y="2620"/>
                  </a:cubicBezTo>
                  <a:cubicBezTo>
                    <a:pt x="1054" y="3411"/>
                    <a:pt x="902" y="4469"/>
                    <a:pt x="766" y="5614"/>
                  </a:cubicBezTo>
                  <a:cubicBezTo>
                    <a:pt x="669" y="6384"/>
                    <a:pt x="578" y="7195"/>
                    <a:pt x="497" y="7985"/>
                  </a:cubicBezTo>
                  <a:cubicBezTo>
                    <a:pt x="208" y="10705"/>
                    <a:pt x="1" y="13213"/>
                    <a:pt x="1" y="13213"/>
                  </a:cubicBezTo>
                  <a:lnTo>
                    <a:pt x="274" y="13192"/>
                  </a:lnTo>
                  <a:cubicBezTo>
                    <a:pt x="720" y="13167"/>
                    <a:pt x="1161" y="13106"/>
                    <a:pt x="1596" y="13015"/>
                  </a:cubicBezTo>
                  <a:cubicBezTo>
                    <a:pt x="2346" y="12858"/>
                    <a:pt x="3076" y="12620"/>
                    <a:pt x="3775" y="12306"/>
                  </a:cubicBezTo>
                  <a:cubicBezTo>
                    <a:pt x="4073" y="12172"/>
                    <a:pt x="4338" y="12108"/>
                    <a:pt x="4584" y="12108"/>
                  </a:cubicBezTo>
                  <a:cubicBezTo>
                    <a:pt x="5075" y="12108"/>
                    <a:pt x="5492" y="12360"/>
                    <a:pt x="5948" y="12812"/>
                  </a:cubicBezTo>
                  <a:cubicBezTo>
                    <a:pt x="5948" y="12812"/>
                    <a:pt x="5411" y="9940"/>
                    <a:pt x="5370" y="8517"/>
                  </a:cubicBezTo>
                  <a:cubicBezTo>
                    <a:pt x="5320" y="6632"/>
                    <a:pt x="5669" y="4535"/>
                    <a:pt x="5466" y="2828"/>
                  </a:cubicBezTo>
                  <a:lnTo>
                    <a:pt x="5466" y="2823"/>
                  </a:lnTo>
                  <a:cubicBezTo>
                    <a:pt x="5456" y="2742"/>
                    <a:pt x="5446" y="2661"/>
                    <a:pt x="5436" y="2585"/>
                  </a:cubicBezTo>
                  <a:lnTo>
                    <a:pt x="5436" y="2580"/>
                  </a:lnTo>
                  <a:cubicBezTo>
                    <a:pt x="5320" y="1845"/>
                    <a:pt x="5092" y="1192"/>
                    <a:pt x="4666" y="675"/>
                  </a:cubicBezTo>
                  <a:cubicBezTo>
                    <a:pt x="4651" y="655"/>
                    <a:pt x="4631" y="635"/>
                    <a:pt x="4615" y="614"/>
                  </a:cubicBezTo>
                  <a:cubicBezTo>
                    <a:pt x="4304" y="254"/>
                    <a:pt x="3910" y="1"/>
                    <a:pt x="3508" y="1"/>
                  </a:cubicBezTo>
                  <a:close/>
                </a:path>
              </a:pathLst>
            </a:custGeom>
            <a:solidFill>
              <a:srgbClr val="524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/>
            <p:cNvSpPr/>
            <p:nvPr/>
          </p:nvSpPr>
          <p:spPr>
            <a:xfrm>
              <a:off x="993906" y="2086022"/>
              <a:ext cx="337998" cy="371520"/>
            </a:xfrm>
            <a:custGeom>
              <a:avLst/>
              <a:gdLst/>
              <a:ahLst/>
              <a:cxnLst/>
              <a:rect l="l" t="t" r="r" b="b"/>
              <a:pathLst>
                <a:path w="4981" h="5475" extrusionOk="0">
                  <a:moveTo>
                    <a:pt x="2311" y="1"/>
                  </a:moveTo>
                  <a:cubicBezTo>
                    <a:pt x="1772" y="1"/>
                    <a:pt x="1122" y="255"/>
                    <a:pt x="401" y="1042"/>
                  </a:cubicBezTo>
                  <a:cubicBezTo>
                    <a:pt x="401" y="1042"/>
                    <a:pt x="1" y="1463"/>
                    <a:pt x="198" y="2288"/>
                  </a:cubicBezTo>
                  <a:cubicBezTo>
                    <a:pt x="239" y="2461"/>
                    <a:pt x="310" y="2658"/>
                    <a:pt x="416" y="2866"/>
                  </a:cubicBezTo>
                  <a:lnTo>
                    <a:pt x="264" y="3317"/>
                  </a:lnTo>
                  <a:lnTo>
                    <a:pt x="173" y="3600"/>
                  </a:lnTo>
                  <a:cubicBezTo>
                    <a:pt x="173" y="3600"/>
                    <a:pt x="138" y="3727"/>
                    <a:pt x="406" y="3849"/>
                  </a:cubicBezTo>
                  <a:lnTo>
                    <a:pt x="563" y="3899"/>
                  </a:lnTo>
                  <a:lnTo>
                    <a:pt x="913" y="4350"/>
                  </a:lnTo>
                  <a:cubicBezTo>
                    <a:pt x="923" y="4386"/>
                    <a:pt x="943" y="4416"/>
                    <a:pt x="953" y="4446"/>
                  </a:cubicBezTo>
                  <a:cubicBezTo>
                    <a:pt x="996" y="4545"/>
                    <a:pt x="1147" y="4834"/>
                    <a:pt x="1439" y="4834"/>
                  </a:cubicBezTo>
                  <a:cubicBezTo>
                    <a:pt x="1493" y="4834"/>
                    <a:pt x="1553" y="4824"/>
                    <a:pt x="1617" y="4801"/>
                  </a:cubicBezTo>
                  <a:lnTo>
                    <a:pt x="1865" y="4669"/>
                  </a:lnTo>
                  <a:lnTo>
                    <a:pt x="2128" y="4527"/>
                  </a:lnTo>
                  <a:lnTo>
                    <a:pt x="2260" y="4451"/>
                  </a:lnTo>
                  <a:lnTo>
                    <a:pt x="2260" y="4457"/>
                  </a:lnTo>
                  <a:cubicBezTo>
                    <a:pt x="2265" y="4467"/>
                    <a:pt x="2296" y="4497"/>
                    <a:pt x="2336" y="4548"/>
                  </a:cubicBezTo>
                  <a:cubicBezTo>
                    <a:pt x="2346" y="4563"/>
                    <a:pt x="2361" y="4583"/>
                    <a:pt x="2372" y="4598"/>
                  </a:cubicBezTo>
                  <a:cubicBezTo>
                    <a:pt x="2387" y="4619"/>
                    <a:pt x="2407" y="4639"/>
                    <a:pt x="2422" y="4659"/>
                  </a:cubicBezTo>
                  <a:cubicBezTo>
                    <a:pt x="2493" y="4755"/>
                    <a:pt x="2584" y="4877"/>
                    <a:pt x="2686" y="5014"/>
                  </a:cubicBezTo>
                  <a:cubicBezTo>
                    <a:pt x="2731" y="5075"/>
                    <a:pt x="2782" y="5140"/>
                    <a:pt x="2827" y="5211"/>
                  </a:cubicBezTo>
                  <a:cubicBezTo>
                    <a:pt x="2873" y="5272"/>
                    <a:pt x="2914" y="5333"/>
                    <a:pt x="2954" y="5394"/>
                  </a:cubicBezTo>
                  <a:cubicBezTo>
                    <a:pt x="2974" y="5419"/>
                    <a:pt x="2990" y="5449"/>
                    <a:pt x="3010" y="5475"/>
                  </a:cubicBezTo>
                  <a:cubicBezTo>
                    <a:pt x="3071" y="5414"/>
                    <a:pt x="3136" y="5358"/>
                    <a:pt x="3202" y="5308"/>
                  </a:cubicBezTo>
                  <a:cubicBezTo>
                    <a:pt x="3278" y="5247"/>
                    <a:pt x="3349" y="5191"/>
                    <a:pt x="3430" y="5140"/>
                  </a:cubicBezTo>
                  <a:cubicBezTo>
                    <a:pt x="3597" y="5024"/>
                    <a:pt x="3780" y="4928"/>
                    <a:pt x="3972" y="4847"/>
                  </a:cubicBezTo>
                  <a:cubicBezTo>
                    <a:pt x="4124" y="4781"/>
                    <a:pt x="4286" y="4730"/>
                    <a:pt x="4448" y="4690"/>
                  </a:cubicBezTo>
                  <a:cubicBezTo>
                    <a:pt x="4464" y="4639"/>
                    <a:pt x="4479" y="4593"/>
                    <a:pt x="4489" y="4543"/>
                  </a:cubicBezTo>
                  <a:lnTo>
                    <a:pt x="4063" y="3884"/>
                  </a:lnTo>
                  <a:lnTo>
                    <a:pt x="4043" y="3844"/>
                  </a:lnTo>
                  <a:lnTo>
                    <a:pt x="3785" y="3448"/>
                  </a:lnTo>
                  <a:cubicBezTo>
                    <a:pt x="3785" y="3448"/>
                    <a:pt x="4980" y="2405"/>
                    <a:pt x="3901" y="840"/>
                  </a:cubicBezTo>
                  <a:cubicBezTo>
                    <a:pt x="3901" y="840"/>
                    <a:pt x="3290" y="1"/>
                    <a:pt x="2311" y="1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/>
            <p:cNvSpPr/>
            <p:nvPr/>
          </p:nvSpPr>
          <p:spPr>
            <a:xfrm>
              <a:off x="1226660" y="2398035"/>
              <a:ext cx="39561" cy="36847"/>
            </a:xfrm>
            <a:custGeom>
              <a:avLst/>
              <a:gdLst/>
              <a:ahLst/>
              <a:cxnLst/>
              <a:rect l="l" t="t" r="r" b="b"/>
              <a:pathLst>
                <a:path w="583" h="543" extrusionOk="0">
                  <a:moveTo>
                    <a:pt x="583" y="0"/>
                  </a:moveTo>
                  <a:lnTo>
                    <a:pt x="583" y="0"/>
                  </a:lnTo>
                  <a:cubicBezTo>
                    <a:pt x="380" y="173"/>
                    <a:pt x="183" y="355"/>
                    <a:pt x="0" y="542"/>
                  </a:cubicBezTo>
                  <a:cubicBezTo>
                    <a:pt x="167" y="426"/>
                    <a:pt x="350" y="330"/>
                    <a:pt x="542" y="249"/>
                  </a:cubicBezTo>
                  <a:cubicBezTo>
                    <a:pt x="557" y="168"/>
                    <a:pt x="573" y="86"/>
                    <a:pt x="583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/>
            <p:cNvSpPr/>
            <p:nvPr/>
          </p:nvSpPr>
          <p:spPr>
            <a:xfrm>
              <a:off x="955430" y="2053653"/>
              <a:ext cx="358898" cy="324495"/>
            </a:xfrm>
            <a:custGeom>
              <a:avLst/>
              <a:gdLst/>
              <a:ahLst/>
              <a:cxnLst/>
              <a:rect l="l" t="t" r="r" b="b"/>
              <a:pathLst>
                <a:path w="5289" h="4782" extrusionOk="0">
                  <a:moveTo>
                    <a:pt x="2796" y="0"/>
                  </a:moveTo>
                  <a:cubicBezTo>
                    <a:pt x="1727" y="0"/>
                    <a:pt x="711" y="821"/>
                    <a:pt x="198" y="1686"/>
                  </a:cubicBezTo>
                  <a:cubicBezTo>
                    <a:pt x="97" y="1859"/>
                    <a:pt x="6" y="2046"/>
                    <a:pt x="6" y="2244"/>
                  </a:cubicBezTo>
                  <a:cubicBezTo>
                    <a:pt x="0" y="2497"/>
                    <a:pt x="137" y="2735"/>
                    <a:pt x="320" y="2907"/>
                  </a:cubicBezTo>
                  <a:cubicBezTo>
                    <a:pt x="502" y="3080"/>
                    <a:pt x="760" y="3226"/>
                    <a:pt x="983" y="3343"/>
                  </a:cubicBezTo>
                  <a:cubicBezTo>
                    <a:pt x="983" y="3343"/>
                    <a:pt x="776" y="2836"/>
                    <a:pt x="745" y="2573"/>
                  </a:cubicBezTo>
                  <a:cubicBezTo>
                    <a:pt x="912" y="2568"/>
                    <a:pt x="1079" y="2527"/>
                    <a:pt x="1226" y="2451"/>
                  </a:cubicBezTo>
                  <a:cubicBezTo>
                    <a:pt x="1095" y="2386"/>
                    <a:pt x="963" y="2320"/>
                    <a:pt x="831" y="2254"/>
                  </a:cubicBezTo>
                  <a:lnTo>
                    <a:pt x="831" y="2254"/>
                  </a:lnTo>
                  <a:cubicBezTo>
                    <a:pt x="848" y="2255"/>
                    <a:pt x="864" y="2255"/>
                    <a:pt x="881" y="2255"/>
                  </a:cubicBezTo>
                  <a:cubicBezTo>
                    <a:pt x="1113" y="2255"/>
                    <a:pt x="1347" y="2189"/>
                    <a:pt x="1540" y="2066"/>
                  </a:cubicBezTo>
                  <a:cubicBezTo>
                    <a:pt x="1677" y="2745"/>
                    <a:pt x="2093" y="3318"/>
                    <a:pt x="2493" y="3865"/>
                  </a:cubicBezTo>
                  <a:cubicBezTo>
                    <a:pt x="2462" y="3692"/>
                    <a:pt x="2442" y="3515"/>
                    <a:pt x="2472" y="3348"/>
                  </a:cubicBezTo>
                  <a:cubicBezTo>
                    <a:pt x="2508" y="3176"/>
                    <a:pt x="2604" y="3014"/>
                    <a:pt x="2756" y="2933"/>
                  </a:cubicBezTo>
                  <a:cubicBezTo>
                    <a:pt x="2833" y="2891"/>
                    <a:pt x="2923" y="2868"/>
                    <a:pt x="3012" y="2868"/>
                  </a:cubicBezTo>
                  <a:cubicBezTo>
                    <a:pt x="3117" y="2868"/>
                    <a:pt x="3219" y="2900"/>
                    <a:pt x="3293" y="2968"/>
                  </a:cubicBezTo>
                  <a:cubicBezTo>
                    <a:pt x="3749" y="3389"/>
                    <a:pt x="3166" y="4082"/>
                    <a:pt x="3166" y="4082"/>
                  </a:cubicBezTo>
                  <a:cubicBezTo>
                    <a:pt x="3166" y="4082"/>
                    <a:pt x="4083" y="4554"/>
                    <a:pt x="4017" y="4782"/>
                  </a:cubicBezTo>
                  <a:cubicBezTo>
                    <a:pt x="4119" y="4604"/>
                    <a:pt x="4175" y="4407"/>
                    <a:pt x="4180" y="4209"/>
                  </a:cubicBezTo>
                  <a:cubicBezTo>
                    <a:pt x="4311" y="4442"/>
                    <a:pt x="4544" y="4625"/>
                    <a:pt x="4808" y="4690"/>
                  </a:cubicBezTo>
                  <a:cubicBezTo>
                    <a:pt x="4671" y="4569"/>
                    <a:pt x="4620" y="4366"/>
                    <a:pt x="4681" y="4194"/>
                  </a:cubicBezTo>
                  <a:lnTo>
                    <a:pt x="4681" y="4194"/>
                  </a:lnTo>
                  <a:cubicBezTo>
                    <a:pt x="4762" y="4250"/>
                    <a:pt x="4818" y="4341"/>
                    <a:pt x="4823" y="4437"/>
                  </a:cubicBezTo>
                  <a:cubicBezTo>
                    <a:pt x="4879" y="4275"/>
                    <a:pt x="4899" y="4093"/>
                    <a:pt x="4884" y="3920"/>
                  </a:cubicBezTo>
                  <a:lnTo>
                    <a:pt x="4884" y="3920"/>
                  </a:lnTo>
                  <a:cubicBezTo>
                    <a:pt x="4955" y="3954"/>
                    <a:pt x="5037" y="3974"/>
                    <a:pt x="5120" y="3974"/>
                  </a:cubicBezTo>
                  <a:cubicBezTo>
                    <a:pt x="5138" y="3974"/>
                    <a:pt x="5155" y="3973"/>
                    <a:pt x="5172" y="3971"/>
                  </a:cubicBezTo>
                  <a:cubicBezTo>
                    <a:pt x="5051" y="3890"/>
                    <a:pt x="5010" y="3723"/>
                    <a:pt x="5026" y="3576"/>
                  </a:cubicBezTo>
                  <a:cubicBezTo>
                    <a:pt x="5046" y="3424"/>
                    <a:pt x="5112" y="3287"/>
                    <a:pt x="5157" y="3150"/>
                  </a:cubicBezTo>
                  <a:cubicBezTo>
                    <a:pt x="5289" y="2755"/>
                    <a:pt x="5274" y="2325"/>
                    <a:pt x="5172" y="1925"/>
                  </a:cubicBezTo>
                  <a:cubicBezTo>
                    <a:pt x="4985" y="1175"/>
                    <a:pt x="4397" y="532"/>
                    <a:pt x="3648" y="187"/>
                  </a:cubicBezTo>
                  <a:cubicBezTo>
                    <a:pt x="3366" y="58"/>
                    <a:pt x="3079" y="0"/>
                    <a:pt x="2796" y="0"/>
                  </a:cubicBez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/>
            <p:cNvSpPr/>
            <p:nvPr/>
          </p:nvSpPr>
          <p:spPr>
            <a:xfrm>
              <a:off x="1102547" y="2363292"/>
              <a:ext cx="237908" cy="231055"/>
            </a:xfrm>
            <a:custGeom>
              <a:avLst/>
              <a:gdLst/>
              <a:ahLst/>
              <a:cxnLst/>
              <a:rect l="l" t="t" r="r" b="b"/>
              <a:pathLst>
                <a:path w="3506" h="3405" extrusionOk="0">
                  <a:moveTo>
                    <a:pt x="2832" y="1"/>
                  </a:moveTo>
                  <a:cubicBezTo>
                    <a:pt x="2802" y="1"/>
                    <a:pt x="2771" y="6"/>
                    <a:pt x="2741" y="16"/>
                  </a:cubicBezTo>
                  <a:cubicBezTo>
                    <a:pt x="2726" y="21"/>
                    <a:pt x="2711" y="26"/>
                    <a:pt x="2695" y="36"/>
                  </a:cubicBezTo>
                  <a:cubicBezTo>
                    <a:pt x="2604" y="82"/>
                    <a:pt x="2528" y="183"/>
                    <a:pt x="2467" y="274"/>
                  </a:cubicBezTo>
                  <a:cubicBezTo>
                    <a:pt x="2467" y="279"/>
                    <a:pt x="2467" y="279"/>
                    <a:pt x="2467" y="279"/>
                  </a:cubicBezTo>
                  <a:cubicBezTo>
                    <a:pt x="2437" y="325"/>
                    <a:pt x="2402" y="365"/>
                    <a:pt x="2361" y="401"/>
                  </a:cubicBezTo>
                  <a:cubicBezTo>
                    <a:pt x="2331" y="431"/>
                    <a:pt x="2290" y="462"/>
                    <a:pt x="2250" y="482"/>
                  </a:cubicBezTo>
                  <a:cubicBezTo>
                    <a:pt x="2072" y="568"/>
                    <a:pt x="1885" y="644"/>
                    <a:pt x="1698" y="720"/>
                  </a:cubicBezTo>
                  <a:cubicBezTo>
                    <a:pt x="1535" y="786"/>
                    <a:pt x="1373" y="857"/>
                    <a:pt x="1216" y="938"/>
                  </a:cubicBezTo>
                  <a:cubicBezTo>
                    <a:pt x="1059" y="1019"/>
                    <a:pt x="907" y="1110"/>
                    <a:pt x="771" y="1222"/>
                  </a:cubicBezTo>
                  <a:cubicBezTo>
                    <a:pt x="203" y="1693"/>
                    <a:pt x="1" y="2670"/>
                    <a:pt x="71" y="3405"/>
                  </a:cubicBezTo>
                  <a:cubicBezTo>
                    <a:pt x="375" y="2731"/>
                    <a:pt x="791" y="1931"/>
                    <a:pt x="1389" y="1495"/>
                  </a:cubicBezTo>
                  <a:cubicBezTo>
                    <a:pt x="1414" y="1475"/>
                    <a:pt x="1439" y="1455"/>
                    <a:pt x="1470" y="1439"/>
                  </a:cubicBezTo>
                  <a:cubicBezTo>
                    <a:pt x="1535" y="1389"/>
                    <a:pt x="1611" y="1343"/>
                    <a:pt x="1682" y="1303"/>
                  </a:cubicBezTo>
                  <a:cubicBezTo>
                    <a:pt x="1763" y="1252"/>
                    <a:pt x="1844" y="1211"/>
                    <a:pt x="1931" y="1171"/>
                  </a:cubicBezTo>
                  <a:cubicBezTo>
                    <a:pt x="2113" y="1080"/>
                    <a:pt x="2310" y="1009"/>
                    <a:pt x="2508" y="958"/>
                  </a:cubicBezTo>
                  <a:cubicBezTo>
                    <a:pt x="2508" y="958"/>
                    <a:pt x="2513" y="958"/>
                    <a:pt x="2513" y="953"/>
                  </a:cubicBezTo>
                  <a:cubicBezTo>
                    <a:pt x="2604" y="930"/>
                    <a:pt x="2697" y="919"/>
                    <a:pt x="2789" y="919"/>
                  </a:cubicBezTo>
                  <a:cubicBezTo>
                    <a:pt x="2960" y="919"/>
                    <a:pt x="3131" y="957"/>
                    <a:pt x="3288" y="1029"/>
                  </a:cubicBezTo>
                  <a:cubicBezTo>
                    <a:pt x="3349" y="1059"/>
                    <a:pt x="3415" y="1080"/>
                    <a:pt x="3460" y="1085"/>
                  </a:cubicBezTo>
                  <a:cubicBezTo>
                    <a:pt x="3506" y="629"/>
                    <a:pt x="3273" y="213"/>
                    <a:pt x="2989" y="51"/>
                  </a:cubicBezTo>
                  <a:cubicBezTo>
                    <a:pt x="2944" y="26"/>
                    <a:pt x="2888" y="6"/>
                    <a:pt x="28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/>
            <p:cNvSpPr/>
            <p:nvPr/>
          </p:nvSpPr>
          <p:spPr>
            <a:xfrm>
              <a:off x="686303" y="2503691"/>
              <a:ext cx="106265" cy="201333"/>
            </a:xfrm>
            <a:custGeom>
              <a:avLst/>
              <a:gdLst/>
              <a:ahLst/>
              <a:cxnLst/>
              <a:rect l="l" t="t" r="r" b="b"/>
              <a:pathLst>
                <a:path w="1566" h="2967" extrusionOk="0">
                  <a:moveTo>
                    <a:pt x="272" y="1"/>
                  </a:moveTo>
                  <a:cubicBezTo>
                    <a:pt x="242" y="1"/>
                    <a:pt x="212" y="7"/>
                    <a:pt x="182" y="19"/>
                  </a:cubicBezTo>
                  <a:cubicBezTo>
                    <a:pt x="61" y="69"/>
                    <a:pt x="0" y="206"/>
                    <a:pt x="51" y="328"/>
                  </a:cubicBezTo>
                  <a:lnTo>
                    <a:pt x="1120" y="2967"/>
                  </a:lnTo>
                  <a:lnTo>
                    <a:pt x="1565" y="2790"/>
                  </a:lnTo>
                  <a:lnTo>
                    <a:pt x="497" y="150"/>
                  </a:lnTo>
                  <a:cubicBezTo>
                    <a:pt x="458" y="58"/>
                    <a:pt x="367" y="1"/>
                    <a:pt x="272" y="1"/>
                  </a:cubicBez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/>
            <p:cNvSpPr/>
            <p:nvPr/>
          </p:nvSpPr>
          <p:spPr>
            <a:xfrm>
              <a:off x="675106" y="2497584"/>
              <a:ext cx="711079" cy="406602"/>
            </a:xfrm>
            <a:custGeom>
              <a:avLst/>
              <a:gdLst/>
              <a:ahLst/>
              <a:cxnLst/>
              <a:rect l="l" t="t" r="r" b="b"/>
              <a:pathLst>
                <a:path w="10479" h="5992" extrusionOk="0">
                  <a:moveTo>
                    <a:pt x="9155" y="0"/>
                  </a:moveTo>
                  <a:cubicBezTo>
                    <a:pt x="8759" y="0"/>
                    <a:pt x="8365" y="192"/>
                    <a:pt x="8128" y="560"/>
                  </a:cubicBezTo>
                  <a:lnTo>
                    <a:pt x="6102" y="3720"/>
                  </a:lnTo>
                  <a:lnTo>
                    <a:pt x="6067" y="3710"/>
                  </a:lnTo>
                  <a:lnTo>
                    <a:pt x="4228" y="3168"/>
                  </a:lnTo>
                  <a:lnTo>
                    <a:pt x="3595" y="2981"/>
                  </a:lnTo>
                  <a:cubicBezTo>
                    <a:pt x="3574" y="2976"/>
                    <a:pt x="3549" y="2961"/>
                    <a:pt x="3529" y="2945"/>
                  </a:cubicBezTo>
                  <a:lnTo>
                    <a:pt x="2799" y="2363"/>
                  </a:lnTo>
                  <a:cubicBezTo>
                    <a:pt x="2703" y="2292"/>
                    <a:pt x="2592" y="2236"/>
                    <a:pt x="2475" y="2211"/>
                  </a:cubicBezTo>
                  <a:lnTo>
                    <a:pt x="337" y="1735"/>
                  </a:lnTo>
                  <a:cubicBezTo>
                    <a:pt x="317" y="1731"/>
                    <a:pt x="297" y="1729"/>
                    <a:pt x="278" y="1729"/>
                  </a:cubicBezTo>
                  <a:cubicBezTo>
                    <a:pt x="100" y="1729"/>
                    <a:pt x="0" y="1888"/>
                    <a:pt x="165" y="1998"/>
                  </a:cubicBezTo>
                  <a:cubicBezTo>
                    <a:pt x="353" y="2120"/>
                    <a:pt x="955" y="2272"/>
                    <a:pt x="971" y="2277"/>
                  </a:cubicBezTo>
                  <a:cubicBezTo>
                    <a:pt x="971" y="2277"/>
                    <a:pt x="763" y="2459"/>
                    <a:pt x="1016" y="2606"/>
                  </a:cubicBezTo>
                  <a:cubicBezTo>
                    <a:pt x="1006" y="2606"/>
                    <a:pt x="996" y="2606"/>
                    <a:pt x="991" y="2611"/>
                  </a:cubicBezTo>
                  <a:cubicBezTo>
                    <a:pt x="971" y="2616"/>
                    <a:pt x="955" y="2642"/>
                    <a:pt x="945" y="2677"/>
                  </a:cubicBezTo>
                  <a:cubicBezTo>
                    <a:pt x="925" y="2748"/>
                    <a:pt x="945" y="2854"/>
                    <a:pt x="1057" y="2920"/>
                  </a:cubicBezTo>
                  <a:lnTo>
                    <a:pt x="1062" y="2940"/>
                  </a:lnTo>
                  <a:cubicBezTo>
                    <a:pt x="1062" y="2966"/>
                    <a:pt x="1067" y="2996"/>
                    <a:pt x="1077" y="3021"/>
                  </a:cubicBezTo>
                  <a:cubicBezTo>
                    <a:pt x="1138" y="3234"/>
                    <a:pt x="1269" y="3325"/>
                    <a:pt x="1487" y="3391"/>
                  </a:cubicBezTo>
                  <a:lnTo>
                    <a:pt x="2880" y="3888"/>
                  </a:lnTo>
                  <a:cubicBezTo>
                    <a:pt x="2880" y="3888"/>
                    <a:pt x="3189" y="4116"/>
                    <a:pt x="3625" y="4420"/>
                  </a:cubicBezTo>
                  <a:cubicBezTo>
                    <a:pt x="4511" y="5032"/>
                    <a:pt x="5930" y="5970"/>
                    <a:pt x="6396" y="5990"/>
                  </a:cubicBezTo>
                  <a:cubicBezTo>
                    <a:pt x="6430" y="5991"/>
                    <a:pt x="6463" y="5992"/>
                    <a:pt x="6497" y="5992"/>
                  </a:cubicBezTo>
                  <a:cubicBezTo>
                    <a:pt x="6588" y="5992"/>
                    <a:pt x="6678" y="5987"/>
                    <a:pt x="6771" y="5980"/>
                  </a:cubicBezTo>
                  <a:cubicBezTo>
                    <a:pt x="6994" y="5959"/>
                    <a:pt x="7196" y="5853"/>
                    <a:pt x="7348" y="5691"/>
                  </a:cubicBezTo>
                  <a:cubicBezTo>
                    <a:pt x="7910" y="5073"/>
                    <a:pt x="9405" y="3376"/>
                    <a:pt x="10241" y="1770"/>
                  </a:cubicBezTo>
                  <a:cubicBezTo>
                    <a:pt x="10479" y="1309"/>
                    <a:pt x="10387" y="742"/>
                    <a:pt x="10028" y="372"/>
                  </a:cubicBezTo>
                  <a:cubicBezTo>
                    <a:pt x="9786" y="121"/>
                    <a:pt x="9469" y="0"/>
                    <a:pt x="9155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/>
            <p:cNvSpPr/>
            <p:nvPr/>
          </p:nvSpPr>
          <p:spPr>
            <a:xfrm>
              <a:off x="739233" y="2674423"/>
              <a:ext cx="50554" cy="15607"/>
            </a:xfrm>
            <a:custGeom>
              <a:avLst/>
              <a:gdLst/>
              <a:ahLst/>
              <a:cxnLst/>
              <a:rect l="l" t="t" r="r" b="b"/>
              <a:pathLst>
                <a:path w="745" h="230" extrusionOk="0">
                  <a:moveTo>
                    <a:pt x="66" y="0"/>
                  </a:moveTo>
                  <a:lnTo>
                    <a:pt x="46" y="5"/>
                  </a:lnTo>
                  <a:cubicBezTo>
                    <a:pt x="26" y="10"/>
                    <a:pt x="10" y="36"/>
                    <a:pt x="0" y="71"/>
                  </a:cubicBezTo>
                  <a:cubicBezTo>
                    <a:pt x="213" y="132"/>
                    <a:pt x="517" y="203"/>
                    <a:pt x="684" y="228"/>
                  </a:cubicBezTo>
                  <a:cubicBezTo>
                    <a:pt x="688" y="229"/>
                    <a:pt x="692" y="229"/>
                    <a:pt x="696" y="229"/>
                  </a:cubicBezTo>
                  <a:cubicBezTo>
                    <a:pt x="716" y="229"/>
                    <a:pt x="731" y="219"/>
                    <a:pt x="735" y="198"/>
                  </a:cubicBezTo>
                  <a:cubicBezTo>
                    <a:pt x="745" y="177"/>
                    <a:pt x="730" y="152"/>
                    <a:pt x="709" y="147"/>
                  </a:cubicBezTo>
                  <a:cubicBezTo>
                    <a:pt x="492" y="117"/>
                    <a:pt x="279" y="66"/>
                    <a:pt x="66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/>
            <p:cNvSpPr/>
            <p:nvPr/>
          </p:nvSpPr>
          <p:spPr>
            <a:xfrm>
              <a:off x="737129" y="2651012"/>
              <a:ext cx="49943" cy="16625"/>
            </a:xfrm>
            <a:custGeom>
              <a:avLst/>
              <a:gdLst/>
              <a:ahLst/>
              <a:cxnLst/>
              <a:rect l="l" t="t" r="r" b="b"/>
              <a:pathLst>
                <a:path w="736" h="245" extrusionOk="0">
                  <a:moveTo>
                    <a:pt x="16" y="1"/>
                  </a:moveTo>
                  <a:cubicBezTo>
                    <a:pt x="26" y="6"/>
                    <a:pt x="41" y="11"/>
                    <a:pt x="51" y="16"/>
                  </a:cubicBezTo>
                  <a:lnTo>
                    <a:pt x="1" y="77"/>
                  </a:lnTo>
                  <a:cubicBezTo>
                    <a:pt x="203" y="142"/>
                    <a:pt x="472" y="213"/>
                    <a:pt x="680" y="244"/>
                  </a:cubicBezTo>
                  <a:cubicBezTo>
                    <a:pt x="683" y="245"/>
                    <a:pt x="687" y="245"/>
                    <a:pt x="690" y="245"/>
                  </a:cubicBezTo>
                  <a:cubicBezTo>
                    <a:pt x="708" y="245"/>
                    <a:pt x="726" y="234"/>
                    <a:pt x="730" y="213"/>
                  </a:cubicBezTo>
                  <a:cubicBezTo>
                    <a:pt x="735" y="193"/>
                    <a:pt x="725" y="168"/>
                    <a:pt x="700" y="163"/>
                  </a:cubicBezTo>
                  <a:cubicBezTo>
                    <a:pt x="472" y="132"/>
                    <a:pt x="244" y="77"/>
                    <a:pt x="21" y="1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/>
            <p:cNvSpPr/>
            <p:nvPr/>
          </p:nvSpPr>
          <p:spPr>
            <a:xfrm>
              <a:off x="746765" y="2695731"/>
              <a:ext cx="46482" cy="18254"/>
            </a:xfrm>
            <a:custGeom>
              <a:avLst/>
              <a:gdLst/>
              <a:ahLst/>
              <a:cxnLst/>
              <a:rect l="l" t="t" r="r" b="b"/>
              <a:pathLst>
                <a:path w="685" h="269" extrusionOk="0">
                  <a:moveTo>
                    <a:pt x="1" y="0"/>
                  </a:moveTo>
                  <a:lnTo>
                    <a:pt x="1" y="20"/>
                  </a:lnTo>
                  <a:cubicBezTo>
                    <a:pt x="6" y="46"/>
                    <a:pt x="11" y="76"/>
                    <a:pt x="21" y="101"/>
                  </a:cubicBezTo>
                  <a:cubicBezTo>
                    <a:pt x="213" y="193"/>
                    <a:pt x="421" y="248"/>
                    <a:pt x="634" y="269"/>
                  </a:cubicBezTo>
                  <a:cubicBezTo>
                    <a:pt x="635" y="269"/>
                    <a:pt x="637" y="269"/>
                    <a:pt x="638" y="269"/>
                  </a:cubicBezTo>
                  <a:cubicBezTo>
                    <a:pt x="684" y="269"/>
                    <a:pt x="683" y="192"/>
                    <a:pt x="634" y="188"/>
                  </a:cubicBezTo>
                  <a:cubicBezTo>
                    <a:pt x="411" y="167"/>
                    <a:pt x="198" y="101"/>
                    <a:pt x="1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/>
            <p:cNvSpPr/>
            <p:nvPr/>
          </p:nvSpPr>
          <p:spPr>
            <a:xfrm>
              <a:off x="921026" y="2497584"/>
              <a:ext cx="465163" cy="406602"/>
            </a:xfrm>
            <a:custGeom>
              <a:avLst/>
              <a:gdLst/>
              <a:ahLst/>
              <a:cxnLst/>
              <a:rect l="l" t="t" r="r" b="b"/>
              <a:pathLst>
                <a:path w="6855" h="5992" extrusionOk="0">
                  <a:moveTo>
                    <a:pt x="5531" y="0"/>
                  </a:moveTo>
                  <a:cubicBezTo>
                    <a:pt x="5135" y="0"/>
                    <a:pt x="4741" y="192"/>
                    <a:pt x="4504" y="560"/>
                  </a:cubicBezTo>
                  <a:lnTo>
                    <a:pt x="2478" y="3720"/>
                  </a:lnTo>
                  <a:lnTo>
                    <a:pt x="2443" y="3710"/>
                  </a:lnTo>
                  <a:lnTo>
                    <a:pt x="604" y="3168"/>
                  </a:lnTo>
                  <a:cubicBezTo>
                    <a:pt x="548" y="3300"/>
                    <a:pt x="482" y="3422"/>
                    <a:pt x="426" y="3553"/>
                  </a:cubicBezTo>
                  <a:cubicBezTo>
                    <a:pt x="361" y="3690"/>
                    <a:pt x="148" y="4090"/>
                    <a:pt x="1" y="4420"/>
                  </a:cubicBezTo>
                  <a:cubicBezTo>
                    <a:pt x="887" y="5032"/>
                    <a:pt x="2306" y="5970"/>
                    <a:pt x="2772" y="5990"/>
                  </a:cubicBezTo>
                  <a:cubicBezTo>
                    <a:pt x="2806" y="5991"/>
                    <a:pt x="2839" y="5992"/>
                    <a:pt x="2873" y="5992"/>
                  </a:cubicBezTo>
                  <a:cubicBezTo>
                    <a:pt x="2964" y="5992"/>
                    <a:pt x="3054" y="5987"/>
                    <a:pt x="3147" y="5980"/>
                  </a:cubicBezTo>
                  <a:cubicBezTo>
                    <a:pt x="3370" y="5959"/>
                    <a:pt x="3572" y="5853"/>
                    <a:pt x="3724" y="5691"/>
                  </a:cubicBezTo>
                  <a:cubicBezTo>
                    <a:pt x="4286" y="5073"/>
                    <a:pt x="5781" y="3376"/>
                    <a:pt x="6617" y="1770"/>
                  </a:cubicBezTo>
                  <a:cubicBezTo>
                    <a:pt x="6855" y="1309"/>
                    <a:pt x="6763" y="742"/>
                    <a:pt x="6404" y="372"/>
                  </a:cubicBezTo>
                  <a:cubicBezTo>
                    <a:pt x="6162" y="121"/>
                    <a:pt x="5845" y="0"/>
                    <a:pt x="5531" y="0"/>
                  </a:cubicBezTo>
                  <a:close/>
                </a:path>
              </a:pathLst>
            </a:custGeom>
            <a:solidFill>
              <a:srgbClr val="524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3" name="Google Shape;2483;p41"/>
          <p:cNvGrpSpPr/>
          <p:nvPr/>
        </p:nvGrpSpPr>
        <p:grpSpPr>
          <a:xfrm>
            <a:off x="5676785" y="1159580"/>
            <a:ext cx="1584532" cy="3163761"/>
            <a:chOff x="3416245" y="1619050"/>
            <a:chExt cx="1155749" cy="2307630"/>
          </a:xfrm>
        </p:grpSpPr>
        <p:sp>
          <p:nvSpPr>
            <p:cNvPr id="2484" name="Google Shape;2484;p41"/>
            <p:cNvSpPr/>
            <p:nvPr/>
          </p:nvSpPr>
          <p:spPr>
            <a:xfrm>
              <a:off x="3416245" y="1619050"/>
              <a:ext cx="1155749" cy="2307630"/>
            </a:xfrm>
            <a:custGeom>
              <a:avLst/>
              <a:gdLst/>
              <a:ahLst/>
              <a:cxnLst/>
              <a:rect l="l" t="t" r="r" b="b"/>
              <a:pathLst>
                <a:path w="17032" h="34007" extrusionOk="0">
                  <a:moveTo>
                    <a:pt x="16140" y="3456"/>
                  </a:moveTo>
                  <a:lnTo>
                    <a:pt x="16140" y="30551"/>
                  </a:lnTo>
                  <a:lnTo>
                    <a:pt x="897" y="30551"/>
                  </a:lnTo>
                  <a:lnTo>
                    <a:pt x="897" y="3456"/>
                  </a:lnTo>
                  <a:close/>
                  <a:moveTo>
                    <a:pt x="2072" y="1"/>
                  </a:moveTo>
                  <a:cubicBezTo>
                    <a:pt x="928" y="1"/>
                    <a:pt x="1" y="933"/>
                    <a:pt x="1" y="2078"/>
                  </a:cubicBezTo>
                  <a:lnTo>
                    <a:pt x="1" y="31934"/>
                  </a:lnTo>
                  <a:cubicBezTo>
                    <a:pt x="1" y="33079"/>
                    <a:pt x="928" y="34006"/>
                    <a:pt x="2072" y="34006"/>
                  </a:cubicBezTo>
                  <a:lnTo>
                    <a:pt x="14959" y="34006"/>
                  </a:lnTo>
                  <a:cubicBezTo>
                    <a:pt x="16104" y="34006"/>
                    <a:pt x="17031" y="33079"/>
                    <a:pt x="17031" y="31934"/>
                  </a:cubicBezTo>
                  <a:lnTo>
                    <a:pt x="17031" y="2078"/>
                  </a:lnTo>
                  <a:cubicBezTo>
                    <a:pt x="17031" y="933"/>
                    <a:pt x="16104" y="1"/>
                    <a:pt x="14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/>
            <p:cNvSpPr/>
            <p:nvPr/>
          </p:nvSpPr>
          <p:spPr>
            <a:xfrm>
              <a:off x="3431038" y="1636625"/>
              <a:ext cx="1126502" cy="2260469"/>
            </a:xfrm>
            <a:custGeom>
              <a:avLst/>
              <a:gdLst/>
              <a:ahLst/>
              <a:cxnLst/>
              <a:rect l="l" t="t" r="r" b="b"/>
              <a:pathLst>
                <a:path w="16601" h="33312" extrusionOk="0">
                  <a:moveTo>
                    <a:pt x="2022" y="0"/>
                  </a:moveTo>
                  <a:cubicBezTo>
                    <a:pt x="902" y="0"/>
                    <a:pt x="0" y="912"/>
                    <a:pt x="0" y="2032"/>
                  </a:cubicBezTo>
                  <a:lnTo>
                    <a:pt x="0" y="31280"/>
                  </a:lnTo>
                  <a:cubicBezTo>
                    <a:pt x="0" y="32405"/>
                    <a:pt x="902" y="33311"/>
                    <a:pt x="2022" y="33311"/>
                  </a:cubicBezTo>
                  <a:lnTo>
                    <a:pt x="14579" y="33311"/>
                  </a:lnTo>
                  <a:cubicBezTo>
                    <a:pt x="15694" y="33311"/>
                    <a:pt x="16600" y="32405"/>
                    <a:pt x="16600" y="31280"/>
                  </a:cubicBezTo>
                  <a:lnTo>
                    <a:pt x="16600" y="2032"/>
                  </a:lnTo>
                  <a:cubicBezTo>
                    <a:pt x="16600" y="912"/>
                    <a:pt x="15694" y="0"/>
                    <a:pt x="145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/>
            <p:cNvSpPr/>
            <p:nvPr/>
          </p:nvSpPr>
          <p:spPr>
            <a:xfrm>
              <a:off x="3923962" y="3738950"/>
              <a:ext cx="140669" cy="140669"/>
            </a:xfrm>
            <a:custGeom>
              <a:avLst/>
              <a:gdLst/>
              <a:ahLst/>
              <a:cxnLst/>
              <a:rect l="l" t="t" r="r" b="b"/>
              <a:pathLst>
                <a:path w="2073" h="2073" extrusionOk="0">
                  <a:moveTo>
                    <a:pt x="1034" y="0"/>
                  </a:moveTo>
                  <a:cubicBezTo>
                    <a:pt x="461" y="0"/>
                    <a:pt x="0" y="466"/>
                    <a:pt x="0" y="1039"/>
                  </a:cubicBezTo>
                  <a:cubicBezTo>
                    <a:pt x="0" y="1611"/>
                    <a:pt x="461" y="2072"/>
                    <a:pt x="1034" y="2072"/>
                  </a:cubicBezTo>
                  <a:cubicBezTo>
                    <a:pt x="1606" y="2072"/>
                    <a:pt x="2072" y="1611"/>
                    <a:pt x="2072" y="1039"/>
                  </a:cubicBezTo>
                  <a:cubicBezTo>
                    <a:pt x="2072" y="466"/>
                    <a:pt x="1606" y="0"/>
                    <a:pt x="1034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/>
            <p:cNvSpPr/>
            <p:nvPr/>
          </p:nvSpPr>
          <p:spPr>
            <a:xfrm>
              <a:off x="3923962" y="3738950"/>
              <a:ext cx="140669" cy="140669"/>
            </a:xfrm>
            <a:custGeom>
              <a:avLst/>
              <a:gdLst/>
              <a:ahLst/>
              <a:cxnLst/>
              <a:rect l="l" t="t" r="r" b="b"/>
              <a:pathLst>
                <a:path w="2073" h="2073" extrusionOk="0">
                  <a:moveTo>
                    <a:pt x="1034" y="0"/>
                  </a:moveTo>
                  <a:cubicBezTo>
                    <a:pt x="461" y="0"/>
                    <a:pt x="0" y="466"/>
                    <a:pt x="0" y="1039"/>
                  </a:cubicBezTo>
                  <a:cubicBezTo>
                    <a:pt x="0" y="1611"/>
                    <a:pt x="461" y="2072"/>
                    <a:pt x="1034" y="2072"/>
                  </a:cubicBezTo>
                  <a:cubicBezTo>
                    <a:pt x="1606" y="2072"/>
                    <a:pt x="2072" y="1611"/>
                    <a:pt x="2072" y="1039"/>
                  </a:cubicBezTo>
                  <a:cubicBezTo>
                    <a:pt x="2072" y="466"/>
                    <a:pt x="1606" y="0"/>
                    <a:pt x="10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/>
            <p:cNvSpPr/>
            <p:nvPr/>
          </p:nvSpPr>
          <p:spPr>
            <a:xfrm>
              <a:off x="3890983" y="1761756"/>
              <a:ext cx="206626" cy="21036"/>
            </a:xfrm>
            <a:custGeom>
              <a:avLst/>
              <a:gdLst/>
              <a:ahLst/>
              <a:cxnLst/>
              <a:rect l="l" t="t" r="r" b="b"/>
              <a:pathLst>
                <a:path w="3045" h="310" extrusionOk="0">
                  <a:moveTo>
                    <a:pt x="152" y="0"/>
                  </a:moveTo>
                  <a:cubicBezTo>
                    <a:pt x="66" y="0"/>
                    <a:pt x="0" y="71"/>
                    <a:pt x="0" y="157"/>
                  </a:cubicBezTo>
                  <a:cubicBezTo>
                    <a:pt x="0" y="238"/>
                    <a:pt x="66" y="309"/>
                    <a:pt x="152" y="309"/>
                  </a:cubicBezTo>
                  <a:lnTo>
                    <a:pt x="2888" y="309"/>
                  </a:lnTo>
                  <a:cubicBezTo>
                    <a:pt x="2974" y="309"/>
                    <a:pt x="3045" y="238"/>
                    <a:pt x="3045" y="157"/>
                  </a:cubicBezTo>
                  <a:cubicBezTo>
                    <a:pt x="3045" y="71"/>
                    <a:pt x="2974" y="0"/>
                    <a:pt x="28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/>
            <p:cNvSpPr/>
            <p:nvPr/>
          </p:nvSpPr>
          <p:spPr>
            <a:xfrm>
              <a:off x="4139481" y="1753138"/>
              <a:ext cx="38543" cy="38543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84" y="1"/>
                  </a:moveTo>
                  <a:cubicBezTo>
                    <a:pt x="127" y="1"/>
                    <a:pt x="1" y="127"/>
                    <a:pt x="1" y="284"/>
                  </a:cubicBezTo>
                  <a:cubicBezTo>
                    <a:pt x="1" y="441"/>
                    <a:pt x="127" y="568"/>
                    <a:pt x="284" y="568"/>
                  </a:cubicBezTo>
                  <a:cubicBezTo>
                    <a:pt x="441" y="568"/>
                    <a:pt x="568" y="441"/>
                    <a:pt x="568" y="284"/>
                  </a:cubicBezTo>
                  <a:cubicBezTo>
                    <a:pt x="568" y="127"/>
                    <a:pt x="441" y="1"/>
                    <a:pt x="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/>
            <p:cNvSpPr/>
            <p:nvPr/>
          </p:nvSpPr>
          <p:spPr>
            <a:xfrm>
              <a:off x="3836968" y="1761756"/>
              <a:ext cx="23479" cy="23411"/>
            </a:xfrm>
            <a:custGeom>
              <a:avLst/>
              <a:gdLst/>
              <a:ahLst/>
              <a:cxnLst/>
              <a:rect l="l" t="t" r="r" b="b"/>
              <a:pathLst>
                <a:path w="346" h="345" extrusionOk="0">
                  <a:moveTo>
                    <a:pt x="173" y="0"/>
                  </a:moveTo>
                  <a:cubicBezTo>
                    <a:pt x="77" y="0"/>
                    <a:pt x="1" y="81"/>
                    <a:pt x="1" y="172"/>
                  </a:cubicBezTo>
                  <a:cubicBezTo>
                    <a:pt x="1" y="269"/>
                    <a:pt x="77" y="345"/>
                    <a:pt x="173" y="345"/>
                  </a:cubicBezTo>
                  <a:cubicBezTo>
                    <a:pt x="269" y="345"/>
                    <a:pt x="345" y="269"/>
                    <a:pt x="345" y="172"/>
                  </a:cubicBezTo>
                  <a:cubicBezTo>
                    <a:pt x="345" y="81"/>
                    <a:pt x="269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/>
            <p:cNvSpPr/>
            <p:nvPr/>
          </p:nvSpPr>
          <p:spPr>
            <a:xfrm>
              <a:off x="3477114" y="1853501"/>
              <a:ext cx="1034352" cy="1867235"/>
            </a:xfrm>
            <a:custGeom>
              <a:avLst/>
              <a:gdLst/>
              <a:ahLst/>
              <a:cxnLst/>
              <a:rect l="l" t="t" r="r" b="b"/>
              <a:pathLst>
                <a:path w="15243" h="27517" extrusionOk="0">
                  <a:moveTo>
                    <a:pt x="0" y="1"/>
                  </a:moveTo>
                  <a:lnTo>
                    <a:pt x="0" y="27517"/>
                  </a:lnTo>
                  <a:lnTo>
                    <a:pt x="15243" y="27517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/>
            <p:cNvSpPr/>
            <p:nvPr/>
          </p:nvSpPr>
          <p:spPr>
            <a:xfrm>
              <a:off x="3477114" y="1853501"/>
              <a:ext cx="1034352" cy="33793"/>
            </a:xfrm>
            <a:custGeom>
              <a:avLst/>
              <a:gdLst/>
              <a:ahLst/>
              <a:cxnLst/>
              <a:rect l="l" t="t" r="r" b="b"/>
              <a:pathLst>
                <a:path w="15243" h="498" extrusionOk="0">
                  <a:moveTo>
                    <a:pt x="0" y="1"/>
                  </a:moveTo>
                  <a:lnTo>
                    <a:pt x="0" y="497"/>
                  </a:lnTo>
                  <a:lnTo>
                    <a:pt x="15243" y="497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rgbClr val="F5ED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/>
            <p:cNvSpPr/>
            <p:nvPr/>
          </p:nvSpPr>
          <p:spPr>
            <a:xfrm>
              <a:off x="3555491" y="3204428"/>
              <a:ext cx="893412" cy="392623"/>
            </a:xfrm>
            <a:custGeom>
              <a:avLst/>
              <a:gdLst/>
              <a:ahLst/>
              <a:cxnLst/>
              <a:rect l="l" t="t" r="r" b="b"/>
              <a:pathLst>
                <a:path w="13166" h="5786" extrusionOk="0">
                  <a:moveTo>
                    <a:pt x="309" y="0"/>
                  </a:moveTo>
                  <a:cubicBezTo>
                    <a:pt x="137" y="0"/>
                    <a:pt x="0" y="142"/>
                    <a:pt x="0" y="314"/>
                  </a:cubicBezTo>
                  <a:lnTo>
                    <a:pt x="0" y="5471"/>
                  </a:lnTo>
                  <a:cubicBezTo>
                    <a:pt x="0" y="5648"/>
                    <a:pt x="137" y="5785"/>
                    <a:pt x="309" y="5785"/>
                  </a:cubicBezTo>
                  <a:lnTo>
                    <a:pt x="12852" y="5785"/>
                  </a:lnTo>
                  <a:cubicBezTo>
                    <a:pt x="13024" y="5785"/>
                    <a:pt x="13166" y="5648"/>
                    <a:pt x="13166" y="5471"/>
                  </a:cubicBezTo>
                  <a:lnTo>
                    <a:pt x="13166" y="314"/>
                  </a:lnTo>
                  <a:cubicBezTo>
                    <a:pt x="13166" y="142"/>
                    <a:pt x="13024" y="0"/>
                    <a:pt x="12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/>
            <p:cNvSpPr/>
            <p:nvPr/>
          </p:nvSpPr>
          <p:spPr>
            <a:xfrm>
              <a:off x="3559969" y="2171486"/>
              <a:ext cx="434831" cy="724311"/>
            </a:xfrm>
            <a:custGeom>
              <a:avLst/>
              <a:gdLst/>
              <a:ahLst/>
              <a:cxnLst/>
              <a:rect l="l" t="t" r="r" b="b"/>
              <a:pathLst>
                <a:path w="6408" h="10674" extrusionOk="0">
                  <a:moveTo>
                    <a:pt x="334" y="0"/>
                  </a:moveTo>
                  <a:cubicBezTo>
                    <a:pt x="152" y="0"/>
                    <a:pt x="0" y="152"/>
                    <a:pt x="0" y="335"/>
                  </a:cubicBezTo>
                  <a:lnTo>
                    <a:pt x="0" y="10339"/>
                  </a:lnTo>
                  <a:cubicBezTo>
                    <a:pt x="0" y="10527"/>
                    <a:pt x="152" y="10673"/>
                    <a:pt x="334" y="10673"/>
                  </a:cubicBezTo>
                  <a:lnTo>
                    <a:pt x="6074" y="10673"/>
                  </a:lnTo>
                  <a:cubicBezTo>
                    <a:pt x="6256" y="10673"/>
                    <a:pt x="6408" y="10527"/>
                    <a:pt x="6408" y="10339"/>
                  </a:cubicBezTo>
                  <a:lnTo>
                    <a:pt x="6408" y="335"/>
                  </a:lnTo>
                  <a:cubicBezTo>
                    <a:pt x="6408" y="152"/>
                    <a:pt x="6256" y="0"/>
                    <a:pt x="6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/>
            <p:cNvSpPr/>
            <p:nvPr/>
          </p:nvSpPr>
          <p:spPr>
            <a:xfrm>
              <a:off x="4011296" y="2182140"/>
              <a:ext cx="427299" cy="239673"/>
            </a:xfrm>
            <a:custGeom>
              <a:avLst/>
              <a:gdLst/>
              <a:ahLst/>
              <a:cxnLst/>
              <a:rect l="l" t="t" r="r" b="b"/>
              <a:pathLst>
                <a:path w="6297" h="3532" extrusionOk="0">
                  <a:moveTo>
                    <a:pt x="365" y="0"/>
                  </a:moveTo>
                  <a:cubicBezTo>
                    <a:pt x="162" y="0"/>
                    <a:pt x="0" y="162"/>
                    <a:pt x="0" y="365"/>
                  </a:cubicBezTo>
                  <a:lnTo>
                    <a:pt x="0" y="3166"/>
                  </a:lnTo>
                  <a:cubicBezTo>
                    <a:pt x="0" y="3369"/>
                    <a:pt x="162" y="3531"/>
                    <a:pt x="365" y="3531"/>
                  </a:cubicBezTo>
                  <a:lnTo>
                    <a:pt x="5932" y="3531"/>
                  </a:lnTo>
                  <a:cubicBezTo>
                    <a:pt x="6135" y="3531"/>
                    <a:pt x="6297" y="3369"/>
                    <a:pt x="6297" y="3166"/>
                  </a:cubicBezTo>
                  <a:lnTo>
                    <a:pt x="6297" y="365"/>
                  </a:lnTo>
                  <a:cubicBezTo>
                    <a:pt x="6297" y="162"/>
                    <a:pt x="6135" y="0"/>
                    <a:pt x="59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1"/>
            <p:cNvSpPr/>
            <p:nvPr/>
          </p:nvSpPr>
          <p:spPr>
            <a:xfrm>
              <a:off x="3562005" y="3164188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1"/>
            <p:cNvSpPr/>
            <p:nvPr/>
          </p:nvSpPr>
          <p:spPr>
            <a:xfrm>
              <a:off x="3562005" y="3124695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0"/>
                  </a:moveTo>
                  <a:cubicBezTo>
                    <a:pt x="36" y="0"/>
                    <a:pt x="0" y="41"/>
                    <a:pt x="0" y="91"/>
                  </a:cubicBezTo>
                  <a:cubicBezTo>
                    <a:pt x="0" y="137"/>
                    <a:pt x="36" y="177"/>
                    <a:pt x="81" y="177"/>
                  </a:cubicBezTo>
                  <a:lnTo>
                    <a:pt x="12821" y="177"/>
                  </a:lnTo>
                  <a:cubicBezTo>
                    <a:pt x="12862" y="177"/>
                    <a:pt x="12902" y="137"/>
                    <a:pt x="12902" y="91"/>
                  </a:cubicBezTo>
                  <a:cubicBezTo>
                    <a:pt x="12902" y="41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1"/>
            <p:cNvSpPr/>
            <p:nvPr/>
          </p:nvSpPr>
          <p:spPr>
            <a:xfrm>
              <a:off x="3562005" y="3085133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1"/>
            <p:cNvSpPr/>
            <p:nvPr/>
          </p:nvSpPr>
          <p:spPr>
            <a:xfrm>
              <a:off x="3562005" y="3045639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0"/>
                  </a:moveTo>
                  <a:cubicBezTo>
                    <a:pt x="36" y="0"/>
                    <a:pt x="0" y="41"/>
                    <a:pt x="0" y="91"/>
                  </a:cubicBezTo>
                  <a:cubicBezTo>
                    <a:pt x="0" y="137"/>
                    <a:pt x="36" y="177"/>
                    <a:pt x="81" y="177"/>
                  </a:cubicBezTo>
                  <a:lnTo>
                    <a:pt x="12821" y="177"/>
                  </a:lnTo>
                  <a:cubicBezTo>
                    <a:pt x="12862" y="177"/>
                    <a:pt x="12902" y="137"/>
                    <a:pt x="12902" y="91"/>
                  </a:cubicBezTo>
                  <a:cubicBezTo>
                    <a:pt x="12902" y="41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1"/>
            <p:cNvSpPr/>
            <p:nvPr/>
          </p:nvSpPr>
          <p:spPr>
            <a:xfrm>
              <a:off x="3562005" y="3006078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1"/>
            <p:cNvSpPr/>
            <p:nvPr/>
          </p:nvSpPr>
          <p:spPr>
            <a:xfrm>
              <a:off x="3562005" y="2966924"/>
              <a:ext cx="875565" cy="11739"/>
            </a:xfrm>
            <a:custGeom>
              <a:avLst/>
              <a:gdLst/>
              <a:ahLst/>
              <a:cxnLst/>
              <a:rect l="l" t="t" r="r" b="b"/>
              <a:pathLst>
                <a:path w="12903" h="173" extrusionOk="0">
                  <a:moveTo>
                    <a:pt x="81" y="0"/>
                  </a:moveTo>
                  <a:cubicBezTo>
                    <a:pt x="36" y="0"/>
                    <a:pt x="0" y="35"/>
                    <a:pt x="0" y="86"/>
                  </a:cubicBezTo>
                  <a:cubicBezTo>
                    <a:pt x="0" y="132"/>
                    <a:pt x="36" y="172"/>
                    <a:pt x="81" y="172"/>
                  </a:cubicBezTo>
                  <a:lnTo>
                    <a:pt x="12821" y="172"/>
                  </a:lnTo>
                  <a:cubicBezTo>
                    <a:pt x="12862" y="172"/>
                    <a:pt x="12902" y="132"/>
                    <a:pt x="12902" y="86"/>
                  </a:cubicBezTo>
                  <a:cubicBezTo>
                    <a:pt x="12902" y="35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1"/>
            <p:cNvSpPr/>
            <p:nvPr/>
          </p:nvSpPr>
          <p:spPr>
            <a:xfrm>
              <a:off x="3562005" y="2927362"/>
              <a:ext cx="875565" cy="11739"/>
            </a:xfrm>
            <a:custGeom>
              <a:avLst/>
              <a:gdLst/>
              <a:ahLst/>
              <a:cxnLst/>
              <a:rect l="l" t="t" r="r" b="b"/>
              <a:pathLst>
                <a:path w="12903" h="173" extrusionOk="0">
                  <a:moveTo>
                    <a:pt x="81" y="0"/>
                  </a:moveTo>
                  <a:cubicBezTo>
                    <a:pt x="36" y="0"/>
                    <a:pt x="0" y="36"/>
                    <a:pt x="0" y="87"/>
                  </a:cubicBezTo>
                  <a:cubicBezTo>
                    <a:pt x="0" y="132"/>
                    <a:pt x="36" y="173"/>
                    <a:pt x="81" y="173"/>
                  </a:cubicBezTo>
                  <a:lnTo>
                    <a:pt x="12821" y="173"/>
                  </a:lnTo>
                  <a:cubicBezTo>
                    <a:pt x="12862" y="173"/>
                    <a:pt x="12902" y="132"/>
                    <a:pt x="12902" y="87"/>
                  </a:cubicBezTo>
                  <a:cubicBezTo>
                    <a:pt x="12902" y="36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1"/>
            <p:cNvSpPr/>
            <p:nvPr/>
          </p:nvSpPr>
          <p:spPr>
            <a:xfrm>
              <a:off x="4011296" y="2887800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36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36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1"/>
            <p:cNvSpPr/>
            <p:nvPr/>
          </p:nvSpPr>
          <p:spPr>
            <a:xfrm>
              <a:off x="4011296" y="2848307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36"/>
                    <a:pt x="0" y="87"/>
                  </a:cubicBezTo>
                  <a:cubicBezTo>
                    <a:pt x="0" y="137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7"/>
                    <a:pt x="6281" y="87"/>
                  </a:cubicBezTo>
                  <a:cubicBezTo>
                    <a:pt x="6281" y="36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1"/>
            <p:cNvSpPr/>
            <p:nvPr/>
          </p:nvSpPr>
          <p:spPr>
            <a:xfrm>
              <a:off x="4011296" y="2808745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36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36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1"/>
            <p:cNvSpPr/>
            <p:nvPr/>
          </p:nvSpPr>
          <p:spPr>
            <a:xfrm>
              <a:off x="4011296" y="2769252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1"/>
            <p:cNvSpPr/>
            <p:nvPr/>
          </p:nvSpPr>
          <p:spPr>
            <a:xfrm>
              <a:off x="4011296" y="2729690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1"/>
            <p:cNvSpPr/>
            <p:nvPr/>
          </p:nvSpPr>
          <p:spPr>
            <a:xfrm>
              <a:off x="4011296" y="2690197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2"/>
                    <a:pt x="76" y="172"/>
                  </a:cubicBezTo>
                  <a:lnTo>
                    <a:pt x="6200" y="172"/>
                  </a:lnTo>
                  <a:cubicBezTo>
                    <a:pt x="6241" y="172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1"/>
            <p:cNvSpPr/>
            <p:nvPr/>
          </p:nvSpPr>
          <p:spPr>
            <a:xfrm>
              <a:off x="4011296" y="2650635"/>
              <a:ext cx="426281" cy="12146"/>
            </a:xfrm>
            <a:custGeom>
              <a:avLst/>
              <a:gdLst/>
              <a:ahLst/>
              <a:cxnLst/>
              <a:rect l="l" t="t" r="r" b="b"/>
              <a:pathLst>
                <a:path w="6282" h="179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1"/>
            <p:cNvSpPr/>
            <p:nvPr/>
          </p:nvSpPr>
          <p:spPr>
            <a:xfrm>
              <a:off x="4011296" y="2611141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1"/>
            <p:cNvSpPr/>
            <p:nvPr/>
          </p:nvSpPr>
          <p:spPr>
            <a:xfrm>
              <a:off x="4011296" y="2571580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1"/>
            <p:cNvSpPr/>
            <p:nvPr/>
          </p:nvSpPr>
          <p:spPr>
            <a:xfrm>
              <a:off x="4011296" y="2532086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1"/>
            <p:cNvSpPr/>
            <p:nvPr/>
          </p:nvSpPr>
          <p:spPr>
            <a:xfrm>
              <a:off x="4011296" y="2492525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1"/>
            <p:cNvSpPr/>
            <p:nvPr/>
          </p:nvSpPr>
          <p:spPr>
            <a:xfrm>
              <a:off x="4011296" y="2453031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1"/>
            <p:cNvSpPr/>
            <p:nvPr/>
          </p:nvSpPr>
          <p:spPr>
            <a:xfrm>
              <a:off x="3586774" y="1997565"/>
              <a:ext cx="53336" cy="57475"/>
            </a:xfrm>
            <a:custGeom>
              <a:avLst/>
              <a:gdLst/>
              <a:ahLst/>
              <a:cxnLst/>
              <a:rect l="l" t="t" r="r" b="b"/>
              <a:pathLst>
                <a:path w="786" h="847" extrusionOk="0">
                  <a:moveTo>
                    <a:pt x="410" y="208"/>
                  </a:moveTo>
                  <a:cubicBezTo>
                    <a:pt x="431" y="208"/>
                    <a:pt x="446" y="213"/>
                    <a:pt x="456" y="223"/>
                  </a:cubicBezTo>
                  <a:cubicBezTo>
                    <a:pt x="466" y="233"/>
                    <a:pt x="476" y="248"/>
                    <a:pt x="476" y="264"/>
                  </a:cubicBezTo>
                  <a:cubicBezTo>
                    <a:pt x="476" y="284"/>
                    <a:pt x="466" y="299"/>
                    <a:pt x="456" y="309"/>
                  </a:cubicBezTo>
                  <a:cubicBezTo>
                    <a:pt x="446" y="319"/>
                    <a:pt x="431" y="324"/>
                    <a:pt x="410" y="324"/>
                  </a:cubicBezTo>
                  <a:lnTo>
                    <a:pt x="279" y="324"/>
                  </a:lnTo>
                  <a:lnTo>
                    <a:pt x="279" y="208"/>
                  </a:lnTo>
                  <a:close/>
                  <a:moveTo>
                    <a:pt x="410" y="512"/>
                  </a:moveTo>
                  <a:cubicBezTo>
                    <a:pt x="436" y="512"/>
                    <a:pt x="456" y="517"/>
                    <a:pt x="471" y="527"/>
                  </a:cubicBezTo>
                  <a:cubicBezTo>
                    <a:pt x="486" y="537"/>
                    <a:pt x="497" y="552"/>
                    <a:pt x="497" y="573"/>
                  </a:cubicBezTo>
                  <a:cubicBezTo>
                    <a:pt x="497" y="593"/>
                    <a:pt x="486" y="608"/>
                    <a:pt x="471" y="623"/>
                  </a:cubicBezTo>
                  <a:cubicBezTo>
                    <a:pt x="456" y="633"/>
                    <a:pt x="436" y="638"/>
                    <a:pt x="410" y="638"/>
                  </a:cubicBezTo>
                  <a:lnTo>
                    <a:pt x="279" y="638"/>
                  </a:lnTo>
                  <a:lnTo>
                    <a:pt x="279" y="512"/>
                  </a:lnTo>
                  <a:close/>
                  <a:moveTo>
                    <a:pt x="0" y="0"/>
                  </a:moveTo>
                  <a:lnTo>
                    <a:pt x="0" y="846"/>
                  </a:lnTo>
                  <a:lnTo>
                    <a:pt x="446" y="846"/>
                  </a:lnTo>
                  <a:cubicBezTo>
                    <a:pt x="517" y="846"/>
                    <a:pt x="573" y="836"/>
                    <a:pt x="623" y="816"/>
                  </a:cubicBezTo>
                  <a:cubicBezTo>
                    <a:pt x="674" y="795"/>
                    <a:pt x="714" y="770"/>
                    <a:pt x="745" y="735"/>
                  </a:cubicBezTo>
                  <a:cubicBezTo>
                    <a:pt x="770" y="694"/>
                    <a:pt x="785" y="654"/>
                    <a:pt x="785" y="608"/>
                  </a:cubicBezTo>
                  <a:cubicBezTo>
                    <a:pt x="785" y="552"/>
                    <a:pt x="770" y="507"/>
                    <a:pt x="740" y="471"/>
                  </a:cubicBezTo>
                  <a:cubicBezTo>
                    <a:pt x="709" y="431"/>
                    <a:pt x="669" y="405"/>
                    <a:pt x="618" y="395"/>
                  </a:cubicBezTo>
                  <a:cubicBezTo>
                    <a:pt x="664" y="380"/>
                    <a:pt x="694" y="360"/>
                    <a:pt x="725" y="324"/>
                  </a:cubicBezTo>
                  <a:cubicBezTo>
                    <a:pt x="750" y="294"/>
                    <a:pt x="760" y="253"/>
                    <a:pt x="760" y="213"/>
                  </a:cubicBezTo>
                  <a:cubicBezTo>
                    <a:pt x="760" y="172"/>
                    <a:pt x="745" y="132"/>
                    <a:pt x="719" y="101"/>
                  </a:cubicBezTo>
                  <a:cubicBezTo>
                    <a:pt x="694" y="71"/>
                    <a:pt x="654" y="46"/>
                    <a:pt x="603" y="25"/>
                  </a:cubicBezTo>
                  <a:cubicBezTo>
                    <a:pt x="552" y="10"/>
                    <a:pt x="491" y="0"/>
                    <a:pt x="4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1"/>
            <p:cNvSpPr/>
            <p:nvPr/>
          </p:nvSpPr>
          <p:spPr>
            <a:xfrm>
              <a:off x="3654836" y="1997565"/>
              <a:ext cx="54354" cy="57475"/>
            </a:xfrm>
            <a:custGeom>
              <a:avLst/>
              <a:gdLst/>
              <a:ahLst/>
              <a:cxnLst/>
              <a:rect l="l" t="t" r="r" b="b"/>
              <a:pathLst>
                <a:path w="801" h="847" extrusionOk="0">
                  <a:moveTo>
                    <a:pt x="405" y="213"/>
                  </a:moveTo>
                  <a:cubicBezTo>
                    <a:pt x="436" y="213"/>
                    <a:pt x="461" y="223"/>
                    <a:pt x="476" y="238"/>
                  </a:cubicBezTo>
                  <a:cubicBezTo>
                    <a:pt x="491" y="258"/>
                    <a:pt x="502" y="279"/>
                    <a:pt x="502" y="309"/>
                  </a:cubicBezTo>
                  <a:cubicBezTo>
                    <a:pt x="502" y="345"/>
                    <a:pt x="491" y="370"/>
                    <a:pt x="476" y="385"/>
                  </a:cubicBezTo>
                  <a:cubicBezTo>
                    <a:pt x="461" y="405"/>
                    <a:pt x="436" y="416"/>
                    <a:pt x="405" y="416"/>
                  </a:cubicBezTo>
                  <a:lnTo>
                    <a:pt x="279" y="416"/>
                  </a:lnTo>
                  <a:lnTo>
                    <a:pt x="279" y="213"/>
                  </a:lnTo>
                  <a:close/>
                  <a:moveTo>
                    <a:pt x="0" y="0"/>
                  </a:moveTo>
                  <a:lnTo>
                    <a:pt x="0" y="846"/>
                  </a:lnTo>
                  <a:lnTo>
                    <a:pt x="279" y="846"/>
                  </a:lnTo>
                  <a:lnTo>
                    <a:pt x="279" y="623"/>
                  </a:lnTo>
                  <a:lnTo>
                    <a:pt x="380" y="623"/>
                  </a:lnTo>
                  <a:lnTo>
                    <a:pt x="481" y="846"/>
                  </a:lnTo>
                  <a:lnTo>
                    <a:pt x="800" y="846"/>
                  </a:lnTo>
                  <a:lnTo>
                    <a:pt x="633" y="573"/>
                  </a:lnTo>
                  <a:cubicBezTo>
                    <a:pt x="674" y="542"/>
                    <a:pt x="709" y="507"/>
                    <a:pt x="730" y="461"/>
                  </a:cubicBezTo>
                  <a:cubicBezTo>
                    <a:pt x="755" y="416"/>
                    <a:pt x="765" y="365"/>
                    <a:pt x="765" y="304"/>
                  </a:cubicBezTo>
                  <a:cubicBezTo>
                    <a:pt x="765" y="208"/>
                    <a:pt x="735" y="132"/>
                    <a:pt x="674" y="81"/>
                  </a:cubicBezTo>
                  <a:cubicBezTo>
                    <a:pt x="608" y="25"/>
                    <a:pt x="522" y="0"/>
                    <a:pt x="4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1"/>
            <p:cNvSpPr/>
            <p:nvPr/>
          </p:nvSpPr>
          <p:spPr>
            <a:xfrm>
              <a:off x="3720455" y="1997565"/>
              <a:ext cx="49265" cy="57475"/>
            </a:xfrm>
            <a:custGeom>
              <a:avLst/>
              <a:gdLst/>
              <a:ahLst/>
              <a:cxnLst/>
              <a:rect l="l" t="t" r="r" b="b"/>
              <a:pathLst>
                <a:path w="726" h="847" extrusionOk="0">
                  <a:moveTo>
                    <a:pt x="1" y="0"/>
                  </a:moveTo>
                  <a:lnTo>
                    <a:pt x="1" y="846"/>
                  </a:lnTo>
                  <a:lnTo>
                    <a:pt x="725" y="846"/>
                  </a:lnTo>
                  <a:lnTo>
                    <a:pt x="725" y="633"/>
                  </a:lnTo>
                  <a:lnTo>
                    <a:pt x="279" y="633"/>
                  </a:lnTo>
                  <a:lnTo>
                    <a:pt x="279" y="527"/>
                  </a:lnTo>
                  <a:lnTo>
                    <a:pt x="674" y="527"/>
                  </a:lnTo>
                  <a:lnTo>
                    <a:pt x="674" y="314"/>
                  </a:lnTo>
                  <a:lnTo>
                    <a:pt x="279" y="314"/>
                  </a:lnTo>
                  <a:lnTo>
                    <a:pt x="279" y="213"/>
                  </a:lnTo>
                  <a:lnTo>
                    <a:pt x="715" y="213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1"/>
            <p:cNvSpPr/>
            <p:nvPr/>
          </p:nvSpPr>
          <p:spPr>
            <a:xfrm>
              <a:off x="3775488" y="1997565"/>
              <a:ext cx="66704" cy="57475"/>
            </a:xfrm>
            <a:custGeom>
              <a:avLst/>
              <a:gdLst/>
              <a:ahLst/>
              <a:cxnLst/>
              <a:rect l="l" t="t" r="r" b="b"/>
              <a:pathLst>
                <a:path w="983" h="847" extrusionOk="0">
                  <a:moveTo>
                    <a:pt x="491" y="279"/>
                  </a:moveTo>
                  <a:lnTo>
                    <a:pt x="578" y="527"/>
                  </a:lnTo>
                  <a:lnTo>
                    <a:pt x="400" y="527"/>
                  </a:lnTo>
                  <a:lnTo>
                    <a:pt x="491" y="279"/>
                  </a:lnTo>
                  <a:close/>
                  <a:moveTo>
                    <a:pt x="355" y="0"/>
                  </a:moveTo>
                  <a:lnTo>
                    <a:pt x="0" y="846"/>
                  </a:lnTo>
                  <a:lnTo>
                    <a:pt x="284" y="846"/>
                  </a:lnTo>
                  <a:lnTo>
                    <a:pt x="329" y="725"/>
                  </a:lnTo>
                  <a:lnTo>
                    <a:pt x="643" y="725"/>
                  </a:lnTo>
                  <a:lnTo>
                    <a:pt x="689" y="846"/>
                  </a:lnTo>
                  <a:lnTo>
                    <a:pt x="983" y="846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1"/>
            <p:cNvSpPr/>
            <p:nvPr/>
          </p:nvSpPr>
          <p:spPr>
            <a:xfrm>
              <a:off x="3851082" y="1997565"/>
              <a:ext cx="59172" cy="57475"/>
            </a:xfrm>
            <a:custGeom>
              <a:avLst/>
              <a:gdLst/>
              <a:ahLst/>
              <a:cxnLst/>
              <a:rect l="l" t="t" r="r" b="b"/>
              <a:pathLst>
                <a:path w="87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79" y="846"/>
                  </a:lnTo>
                  <a:lnTo>
                    <a:pt x="279" y="638"/>
                  </a:lnTo>
                  <a:lnTo>
                    <a:pt x="360" y="552"/>
                  </a:lnTo>
                  <a:lnTo>
                    <a:pt x="538" y="846"/>
                  </a:lnTo>
                  <a:lnTo>
                    <a:pt x="872" y="846"/>
                  </a:lnTo>
                  <a:lnTo>
                    <a:pt x="548" y="340"/>
                  </a:lnTo>
                  <a:lnTo>
                    <a:pt x="852" y="0"/>
                  </a:lnTo>
                  <a:lnTo>
                    <a:pt x="532" y="0"/>
                  </a:lnTo>
                  <a:lnTo>
                    <a:pt x="279" y="30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1"/>
            <p:cNvSpPr/>
            <p:nvPr/>
          </p:nvSpPr>
          <p:spPr>
            <a:xfrm>
              <a:off x="3918466" y="1997565"/>
              <a:ext cx="19000" cy="57475"/>
            </a:xfrm>
            <a:custGeom>
              <a:avLst/>
              <a:gdLst/>
              <a:ahLst/>
              <a:cxnLst/>
              <a:rect l="l" t="t" r="r" b="b"/>
              <a:pathLst>
                <a:path w="280" h="847" extrusionOk="0">
                  <a:moveTo>
                    <a:pt x="0" y="0"/>
                  </a:moveTo>
                  <a:lnTo>
                    <a:pt x="0" y="846"/>
                  </a:lnTo>
                  <a:lnTo>
                    <a:pt x="279" y="846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1"/>
            <p:cNvSpPr/>
            <p:nvPr/>
          </p:nvSpPr>
          <p:spPr>
            <a:xfrm>
              <a:off x="3951784" y="1997565"/>
              <a:ext cx="55779" cy="57475"/>
            </a:xfrm>
            <a:custGeom>
              <a:avLst/>
              <a:gdLst/>
              <a:ahLst/>
              <a:cxnLst/>
              <a:rect l="l" t="t" r="r" b="b"/>
              <a:pathLst>
                <a:path w="82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54" y="846"/>
                  </a:lnTo>
                  <a:lnTo>
                    <a:pt x="254" y="416"/>
                  </a:lnTo>
                  <a:lnTo>
                    <a:pt x="588" y="846"/>
                  </a:lnTo>
                  <a:lnTo>
                    <a:pt x="821" y="846"/>
                  </a:lnTo>
                  <a:lnTo>
                    <a:pt x="821" y="0"/>
                  </a:lnTo>
                  <a:lnTo>
                    <a:pt x="568" y="0"/>
                  </a:lnTo>
                  <a:lnTo>
                    <a:pt x="568" y="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1"/>
            <p:cNvSpPr/>
            <p:nvPr/>
          </p:nvSpPr>
          <p:spPr>
            <a:xfrm>
              <a:off x="4019507" y="1996479"/>
              <a:ext cx="57136" cy="59918"/>
            </a:xfrm>
            <a:custGeom>
              <a:avLst/>
              <a:gdLst/>
              <a:ahLst/>
              <a:cxnLst/>
              <a:rect l="l" t="t" r="r" b="b"/>
              <a:pathLst>
                <a:path w="842" h="883" extrusionOk="0">
                  <a:moveTo>
                    <a:pt x="477" y="1"/>
                  </a:moveTo>
                  <a:cubicBezTo>
                    <a:pt x="386" y="1"/>
                    <a:pt x="305" y="16"/>
                    <a:pt x="234" y="57"/>
                  </a:cubicBezTo>
                  <a:cubicBezTo>
                    <a:pt x="163" y="92"/>
                    <a:pt x="102" y="148"/>
                    <a:pt x="61" y="214"/>
                  </a:cubicBezTo>
                  <a:cubicBezTo>
                    <a:pt x="21" y="280"/>
                    <a:pt x="1" y="356"/>
                    <a:pt x="1" y="437"/>
                  </a:cubicBezTo>
                  <a:cubicBezTo>
                    <a:pt x="1" y="523"/>
                    <a:pt x="21" y="599"/>
                    <a:pt x="61" y="665"/>
                  </a:cubicBezTo>
                  <a:cubicBezTo>
                    <a:pt x="102" y="730"/>
                    <a:pt x="153" y="786"/>
                    <a:pt x="224" y="822"/>
                  </a:cubicBezTo>
                  <a:cubicBezTo>
                    <a:pt x="295" y="862"/>
                    <a:pt x="370" y="882"/>
                    <a:pt x="457" y="882"/>
                  </a:cubicBezTo>
                  <a:cubicBezTo>
                    <a:pt x="517" y="882"/>
                    <a:pt x="583" y="867"/>
                    <a:pt x="654" y="847"/>
                  </a:cubicBezTo>
                  <a:cubicBezTo>
                    <a:pt x="725" y="827"/>
                    <a:pt x="781" y="801"/>
                    <a:pt x="826" y="771"/>
                  </a:cubicBezTo>
                  <a:lnTo>
                    <a:pt x="826" y="416"/>
                  </a:lnTo>
                  <a:lnTo>
                    <a:pt x="588" y="416"/>
                  </a:lnTo>
                  <a:lnTo>
                    <a:pt x="588" y="619"/>
                  </a:lnTo>
                  <a:cubicBezTo>
                    <a:pt x="548" y="639"/>
                    <a:pt x="507" y="649"/>
                    <a:pt x="477" y="649"/>
                  </a:cubicBezTo>
                  <a:cubicBezTo>
                    <a:pt x="441" y="649"/>
                    <a:pt x="411" y="639"/>
                    <a:pt x="381" y="619"/>
                  </a:cubicBezTo>
                  <a:cubicBezTo>
                    <a:pt x="350" y="604"/>
                    <a:pt x="330" y="578"/>
                    <a:pt x="315" y="548"/>
                  </a:cubicBezTo>
                  <a:cubicBezTo>
                    <a:pt x="295" y="513"/>
                    <a:pt x="289" y="477"/>
                    <a:pt x="289" y="437"/>
                  </a:cubicBezTo>
                  <a:cubicBezTo>
                    <a:pt x="289" y="401"/>
                    <a:pt x="295" y="366"/>
                    <a:pt x="315" y="330"/>
                  </a:cubicBezTo>
                  <a:cubicBezTo>
                    <a:pt x="330" y="300"/>
                    <a:pt x="350" y="274"/>
                    <a:pt x="381" y="259"/>
                  </a:cubicBezTo>
                  <a:cubicBezTo>
                    <a:pt x="411" y="239"/>
                    <a:pt x="441" y="229"/>
                    <a:pt x="477" y="229"/>
                  </a:cubicBezTo>
                  <a:cubicBezTo>
                    <a:pt x="512" y="229"/>
                    <a:pt x="548" y="239"/>
                    <a:pt x="583" y="254"/>
                  </a:cubicBezTo>
                  <a:cubicBezTo>
                    <a:pt x="624" y="274"/>
                    <a:pt x="654" y="295"/>
                    <a:pt x="685" y="320"/>
                  </a:cubicBezTo>
                  <a:lnTo>
                    <a:pt x="842" y="133"/>
                  </a:lnTo>
                  <a:cubicBezTo>
                    <a:pt x="796" y="92"/>
                    <a:pt x="740" y="57"/>
                    <a:pt x="674" y="36"/>
                  </a:cubicBezTo>
                  <a:cubicBezTo>
                    <a:pt x="609" y="11"/>
                    <a:pt x="543" y="1"/>
                    <a:pt x="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1"/>
            <p:cNvSpPr/>
            <p:nvPr/>
          </p:nvSpPr>
          <p:spPr>
            <a:xfrm>
              <a:off x="4119531" y="1997565"/>
              <a:ext cx="55779" cy="57475"/>
            </a:xfrm>
            <a:custGeom>
              <a:avLst/>
              <a:gdLst/>
              <a:ahLst/>
              <a:cxnLst/>
              <a:rect l="l" t="t" r="r" b="b"/>
              <a:pathLst>
                <a:path w="82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54" y="846"/>
                  </a:lnTo>
                  <a:lnTo>
                    <a:pt x="254" y="416"/>
                  </a:lnTo>
                  <a:lnTo>
                    <a:pt x="588" y="846"/>
                  </a:lnTo>
                  <a:lnTo>
                    <a:pt x="821" y="846"/>
                  </a:lnTo>
                  <a:lnTo>
                    <a:pt x="821" y="0"/>
                  </a:lnTo>
                  <a:lnTo>
                    <a:pt x="568" y="0"/>
                  </a:lnTo>
                  <a:lnTo>
                    <a:pt x="568" y="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1"/>
            <p:cNvSpPr/>
            <p:nvPr/>
          </p:nvSpPr>
          <p:spPr>
            <a:xfrm>
              <a:off x="4190036" y="1997565"/>
              <a:ext cx="49197" cy="57475"/>
            </a:xfrm>
            <a:custGeom>
              <a:avLst/>
              <a:gdLst/>
              <a:ahLst/>
              <a:cxnLst/>
              <a:rect l="l" t="t" r="r" b="b"/>
              <a:pathLst>
                <a:path w="725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25" y="846"/>
                  </a:lnTo>
                  <a:lnTo>
                    <a:pt x="725" y="633"/>
                  </a:lnTo>
                  <a:lnTo>
                    <a:pt x="279" y="633"/>
                  </a:lnTo>
                  <a:lnTo>
                    <a:pt x="279" y="527"/>
                  </a:lnTo>
                  <a:lnTo>
                    <a:pt x="674" y="527"/>
                  </a:lnTo>
                  <a:lnTo>
                    <a:pt x="674" y="314"/>
                  </a:lnTo>
                  <a:lnTo>
                    <a:pt x="279" y="314"/>
                  </a:lnTo>
                  <a:lnTo>
                    <a:pt x="279" y="213"/>
                  </a:lnTo>
                  <a:lnTo>
                    <a:pt x="714" y="213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1"/>
            <p:cNvSpPr/>
            <p:nvPr/>
          </p:nvSpPr>
          <p:spPr>
            <a:xfrm>
              <a:off x="4244662" y="1997565"/>
              <a:ext cx="94933" cy="57475"/>
            </a:xfrm>
            <a:custGeom>
              <a:avLst/>
              <a:gdLst/>
              <a:ahLst/>
              <a:cxnLst/>
              <a:rect l="l" t="t" r="r" b="b"/>
              <a:pathLst>
                <a:path w="1399" h="847" extrusionOk="0">
                  <a:moveTo>
                    <a:pt x="1" y="0"/>
                  </a:moveTo>
                  <a:lnTo>
                    <a:pt x="284" y="846"/>
                  </a:lnTo>
                  <a:lnTo>
                    <a:pt x="568" y="846"/>
                  </a:lnTo>
                  <a:lnTo>
                    <a:pt x="700" y="340"/>
                  </a:lnTo>
                  <a:lnTo>
                    <a:pt x="826" y="846"/>
                  </a:lnTo>
                  <a:lnTo>
                    <a:pt x="1115" y="846"/>
                  </a:lnTo>
                  <a:lnTo>
                    <a:pt x="1399" y="0"/>
                  </a:lnTo>
                  <a:lnTo>
                    <a:pt x="1115" y="0"/>
                  </a:lnTo>
                  <a:lnTo>
                    <a:pt x="978" y="552"/>
                  </a:lnTo>
                  <a:lnTo>
                    <a:pt x="842" y="0"/>
                  </a:lnTo>
                  <a:lnTo>
                    <a:pt x="568" y="0"/>
                  </a:lnTo>
                  <a:lnTo>
                    <a:pt x="436" y="552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1"/>
            <p:cNvSpPr/>
            <p:nvPr/>
          </p:nvSpPr>
          <p:spPr>
            <a:xfrm>
              <a:off x="4347807" y="1996140"/>
              <a:ext cx="53336" cy="59918"/>
            </a:xfrm>
            <a:custGeom>
              <a:avLst/>
              <a:gdLst/>
              <a:ahLst/>
              <a:cxnLst/>
              <a:rect l="l" t="t" r="r" b="b"/>
              <a:pathLst>
                <a:path w="786" h="883" extrusionOk="0">
                  <a:moveTo>
                    <a:pt x="421" y="1"/>
                  </a:moveTo>
                  <a:cubicBezTo>
                    <a:pt x="345" y="1"/>
                    <a:pt x="284" y="11"/>
                    <a:pt x="228" y="36"/>
                  </a:cubicBezTo>
                  <a:cubicBezTo>
                    <a:pt x="173" y="57"/>
                    <a:pt x="132" y="87"/>
                    <a:pt x="102" y="133"/>
                  </a:cubicBezTo>
                  <a:cubicBezTo>
                    <a:pt x="71" y="173"/>
                    <a:pt x="56" y="224"/>
                    <a:pt x="56" y="279"/>
                  </a:cubicBezTo>
                  <a:cubicBezTo>
                    <a:pt x="56" y="335"/>
                    <a:pt x="71" y="381"/>
                    <a:pt x="102" y="416"/>
                  </a:cubicBezTo>
                  <a:cubicBezTo>
                    <a:pt x="132" y="452"/>
                    <a:pt x="162" y="477"/>
                    <a:pt x="203" y="492"/>
                  </a:cubicBezTo>
                  <a:cubicBezTo>
                    <a:pt x="243" y="507"/>
                    <a:pt x="294" y="528"/>
                    <a:pt x="350" y="543"/>
                  </a:cubicBezTo>
                  <a:cubicBezTo>
                    <a:pt x="401" y="553"/>
                    <a:pt x="436" y="563"/>
                    <a:pt x="461" y="573"/>
                  </a:cubicBezTo>
                  <a:cubicBezTo>
                    <a:pt x="482" y="588"/>
                    <a:pt x="497" y="599"/>
                    <a:pt x="497" y="619"/>
                  </a:cubicBezTo>
                  <a:cubicBezTo>
                    <a:pt x="497" y="634"/>
                    <a:pt x="487" y="649"/>
                    <a:pt x="477" y="654"/>
                  </a:cubicBezTo>
                  <a:cubicBezTo>
                    <a:pt x="466" y="664"/>
                    <a:pt x="446" y="670"/>
                    <a:pt x="426" y="670"/>
                  </a:cubicBezTo>
                  <a:cubicBezTo>
                    <a:pt x="385" y="670"/>
                    <a:pt x="330" y="654"/>
                    <a:pt x="264" y="629"/>
                  </a:cubicBezTo>
                  <a:cubicBezTo>
                    <a:pt x="203" y="604"/>
                    <a:pt x="147" y="568"/>
                    <a:pt x="107" y="533"/>
                  </a:cubicBezTo>
                  <a:lnTo>
                    <a:pt x="0" y="746"/>
                  </a:lnTo>
                  <a:cubicBezTo>
                    <a:pt x="56" y="786"/>
                    <a:pt x="122" y="822"/>
                    <a:pt x="198" y="847"/>
                  </a:cubicBezTo>
                  <a:cubicBezTo>
                    <a:pt x="274" y="867"/>
                    <a:pt x="350" y="882"/>
                    <a:pt x="426" y="882"/>
                  </a:cubicBezTo>
                  <a:cubicBezTo>
                    <a:pt x="492" y="882"/>
                    <a:pt x="552" y="872"/>
                    <a:pt x="603" y="852"/>
                  </a:cubicBezTo>
                  <a:cubicBezTo>
                    <a:pt x="659" y="832"/>
                    <a:pt x="699" y="801"/>
                    <a:pt x="730" y="761"/>
                  </a:cubicBezTo>
                  <a:cubicBezTo>
                    <a:pt x="765" y="720"/>
                    <a:pt x="780" y="664"/>
                    <a:pt x="780" y="604"/>
                  </a:cubicBezTo>
                  <a:cubicBezTo>
                    <a:pt x="780" y="548"/>
                    <a:pt x="765" y="497"/>
                    <a:pt x="735" y="462"/>
                  </a:cubicBezTo>
                  <a:cubicBezTo>
                    <a:pt x="704" y="426"/>
                    <a:pt x="669" y="401"/>
                    <a:pt x="628" y="381"/>
                  </a:cubicBezTo>
                  <a:cubicBezTo>
                    <a:pt x="593" y="366"/>
                    <a:pt x="542" y="350"/>
                    <a:pt x="482" y="330"/>
                  </a:cubicBezTo>
                  <a:cubicBezTo>
                    <a:pt x="431" y="320"/>
                    <a:pt x="395" y="305"/>
                    <a:pt x="375" y="295"/>
                  </a:cubicBezTo>
                  <a:cubicBezTo>
                    <a:pt x="355" y="285"/>
                    <a:pt x="345" y="269"/>
                    <a:pt x="345" y="254"/>
                  </a:cubicBezTo>
                  <a:cubicBezTo>
                    <a:pt x="345" y="229"/>
                    <a:pt x="360" y="214"/>
                    <a:pt x="395" y="214"/>
                  </a:cubicBezTo>
                  <a:cubicBezTo>
                    <a:pt x="431" y="214"/>
                    <a:pt x="477" y="224"/>
                    <a:pt x="532" y="244"/>
                  </a:cubicBezTo>
                  <a:cubicBezTo>
                    <a:pt x="588" y="264"/>
                    <a:pt x="639" y="290"/>
                    <a:pt x="684" y="315"/>
                  </a:cubicBezTo>
                  <a:lnTo>
                    <a:pt x="786" y="102"/>
                  </a:lnTo>
                  <a:cubicBezTo>
                    <a:pt x="735" y="72"/>
                    <a:pt x="679" y="46"/>
                    <a:pt x="613" y="26"/>
                  </a:cubicBezTo>
                  <a:cubicBezTo>
                    <a:pt x="547" y="11"/>
                    <a:pt x="487" y="1"/>
                    <a:pt x="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1"/>
            <p:cNvSpPr/>
            <p:nvPr/>
          </p:nvSpPr>
          <p:spPr>
            <a:xfrm>
              <a:off x="3772027" y="2081099"/>
              <a:ext cx="42343" cy="48179"/>
            </a:xfrm>
            <a:custGeom>
              <a:avLst/>
              <a:gdLst/>
              <a:ahLst/>
              <a:cxnLst/>
              <a:rect l="l" t="t" r="r" b="b"/>
              <a:pathLst>
                <a:path w="624" h="710" extrusionOk="0">
                  <a:moveTo>
                    <a:pt x="0" y="0"/>
                  </a:moveTo>
                  <a:lnTo>
                    <a:pt x="0" y="709"/>
                  </a:lnTo>
                  <a:lnTo>
                    <a:pt x="137" y="709"/>
                  </a:lnTo>
                  <a:lnTo>
                    <a:pt x="137" y="421"/>
                  </a:lnTo>
                  <a:lnTo>
                    <a:pt x="487" y="421"/>
                  </a:lnTo>
                  <a:lnTo>
                    <a:pt x="487" y="709"/>
                  </a:lnTo>
                  <a:lnTo>
                    <a:pt x="624" y="709"/>
                  </a:lnTo>
                  <a:lnTo>
                    <a:pt x="624" y="0"/>
                  </a:lnTo>
                  <a:lnTo>
                    <a:pt x="487" y="0"/>
                  </a:lnTo>
                  <a:lnTo>
                    <a:pt x="487" y="304"/>
                  </a:lnTo>
                  <a:lnTo>
                    <a:pt x="137" y="30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1"/>
            <p:cNvSpPr/>
            <p:nvPr/>
          </p:nvSpPr>
          <p:spPr>
            <a:xfrm>
              <a:off x="3831811" y="2081099"/>
              <a:ext cx="35829" cy="48179"/>
            </a:xfrm>
            <a:custGeom>
              <a:avLst/>
              <a:gdLst/>
              <a:ahLst/>
              <a:cxnLst/>
              <a:rect l="l" t="t" r="r" b="b"/>
              <a:pathLst>
                <a:path w="528" h="710" extrusionOk="0">
                  <a:moveTo>
                    <a:pt x="1" y="0"/>
                  </a:moveTo>
                  <a:lnTo>
                    <a:pt x="1" y="709"/>
                  </a:lnTo>
                  <a:lnTo>
                    <a:pt x="528" y="709"/>
                  </a:lnTo>
                  <a:lnTo>
                    <a:pt x="528" y="593"/>
                  </a:lnTo>
                  <a:lnTo>
                    <a:pt x="133" y="593"/>
                  </a:lnTo>
                  <a:lnTo>
                    <a:pt x="133" y="415"/>
                  </a:lnTo>
                  <a:lnTo>
                    <a:pt x="477" y="415"/>
                  </a:lnTo>
                  <a:lnTo>
                    <a:pt x="477" y="294"/>
                  </a:lnTo>
                  <a:lnTo>
                    <a:pt x="133" y="294"/>
                  </a:lnTo>
                  <a:lnTo>
                    <a:pt x="133" y="122"/>
                  </a:lnTo>
                  <a:lnTo>
                    <a:pt x="518" y="122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1"/>
            <p:cNvSpPr/>
            <p:nvPr/>
          </p:nvSpPr>
          <p:spPr>
            <a:xfrm>
              <a:off x="3875851" y="2081099"/>
              <a:ext cx="51300" cy="48179"/>
            </a:xfrm>
            <a:custGeom>
              <a:avLst/>
              <a:gdLst/>
              <a:ahLst/>
              <a:cxnLst/>
              <a:rect l="l" t="t" r="r" b="b"/>
              <a:pathLst>
                <a:path w="756" h="710" extrusionOk="0">
                  <a:moveTo>
                    <a:pt x="375" y="147"/>
                  </a:moveTo>
                  <a:lnTo>
                    <a:pt x="497" y="446"/>
                  </a:lnTo>
                  <a:lnTo>
                    <a:pt x="249" y="446"/>
                  </a:lnTo>
                  <a:lnTo>
                    <a:pt x="375" y="147"/>
                  </a:lnTo>
                  <a:close/>
                  <a:moveTo>
                    <a:pt x="309" y="0"/>
                  </a:moveTo>
                  <a:lnTo>
                    <a:pt x="0" y="709"/>
                  </a:lnTo>
                  <a:lnTo>
                    <a:pt x="137" y="709"/>
                  </a:lnTo>
                  <a:lnTo>
                    <a:pt x="203" y="562"/>
                  </a:lnTo>
                  <a:lnTo>
                    <a:pt x="547" y="562"/>
                  </a:lnTo>
                  <a:lnTo>
                    <a:pt x="608" y="709"/>
                  </a:lnTo>
                  <a:lnTo>
                    <a:pt x="755" y="709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1"/>
            <p:cNvSpPr/>
            <p:nvPr/>
          </p:nvSpPr>
          <p:spPr>
            <a:xfrm>
              <a:off x="3935973" y="2081099"/>
              <a:ext cx="45125" cy="48179"/>
            </a:xfrm>
            <a:custGeom>
              <a:avLst/>
              <a:gdLst/>
              <a:ahLst/>
              <a:cxnLst/>
              <a:rect l="l" t="t" r="r" b="b"/>
              <a:pathLst>
                <a:path w="665" h="710" extrusionOk="0">
                  <a:moveTo>
                    <a:pt x="295" y="122"/>
                  </a:moveTo>
                  <a:cubicBezTo>
                    <a:pt x="335" y="122"/>
                    <a:pt x="376" y="132"/>
                    <a:pt x="411" y="152"/>
                  </a:cubicBezTo>
                  <a:cubicBezTo>
                    <a:pt x="447" y="172"/>
                    <a:pt x="472" y="198"/>
                    <a:pt x="492" y="238"/>
                  </a:cubicBezTo>
                  <a:cubicBezTo>
                    <a:pt x="512" y="274"/>
                    <a:pt x="523" y="314"/>
                    <a:pt x="523" y="355"/>
                  </a:cubicBezTo>
                  <a:cubicBezTo>
                    <a:pt x="523" y="400"/>
                    <a:pt x="512" y="441"/>
                    <a:pt x="497" y="476"/>
                  </a:cubicBezTo>
                  <a:cubicBezTo>
                    <a:pt x="477" y="512"/>
                    <a:pt x="447" y="542"/>
                    <a:pt x="411" y="562"/>
                  </a:cubicBezTo>
                  <a:cubicBezTo>
                    <a:pt x="381" y="583"/>
                    <a:pt x="340" y="588"/>
                    <a:pt x="295" y="588"/>
                  </a:cubicBezTo>
                  <a:lnTo>
                    <a:pt x="138" y="588"/>
                  </a:lnTo>
                  <a:lnTo>
                    <a:pt x="138" y="122"/>
                  </a:lnTo>
                  <a:close/>
                  <a:moveTo>
                    <a:pt x="1" y="0"/>
                  </a:moveTo>
                  <a:lnTo>
                    <a:pt x="1" y="709"/>
                  </a:lnTo>
                  <a:lnTo>
                    <a:pt x="290" y="709"/>
                  </a:lnTo>
                  <a:cubicBezTo>
                    <a:pt x="360" y="709"/>
                    <a:pt x="426" y="694"/>
                    <a:pt x="482" y="664"/>
                  </a:cubicBezTo>
                  <a:cubicBezTo>
                    <a:pt x="538" y="633"/>
                    <a:pt x="583" y="593"/>
                    <a:pt x="614" y="537"/>
                  </a:cubicBezTo>
                  <a:cubicBezTo>
                    <a:pt x="644" y="486"/>
                    <a:pt x="664" y="426"/>
                    <a:pt x="664" y="355"/>
                  </a:cubicBezTo>
                  <a:cubicBezTo>
                    <a:pt x="664" y="289"/>
                    <a:pt x="649" y="228"/>
                    <a:pt x="614" y="172"/>
                  </a:cubicBezTo>
                  <a:cubicBezTo>
                    <a:pt x="583" y="122"/>
                    <a:pt x="538" y="76"/>
                    <a:pt x="482" y="46"/>
                  </a:cubicBezTo>
                  <a:cubicBezTo>
                    <a:pt x="426" y="15"/>
                    <a:pt x="365" y="0"/>
                    <a:pt x="2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1"/>
            <p:cNvSpPr/>
            <p:nvPr/>
          </p:nvSpPr>
          <p:spPr>
            <a:xfrm>
              <a:off x="3996503" y="2081099"/>
              <a:ext cx="29993" cy="48179"/>
            </a:xfrm>
            <a:custGeom>
              <a:avLst/>
              <a:gdLst/>
              <a:ahLst/>
              <a:cxnLst/>
              <a:rect l="l" t="t" r="r" b="b"/>
              <a:pathLst>
                <a:path w="442" h="710" extrusionOk="0">
                  <a:moveTo>
                    <a:pt x="0" y="0"/>
                  </a:moveTo>
                  <a:lnTo>
                    <a:pt x="0" y="709"/>
                  </a:lnTo>
                  <a:lnTo>
                    <a:pt x="441" y="709"/>
                  </a:lnTo>
                  <a:lnTo>
                    <a:pt x="441" y="588"/>
                  </a:lnTo>
                  <a:lnTo>
                    <a:pt x="137" y="588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1"/>
            <p:cNvSpPr/>
            <p:nvPr/>
          </p:nvSpPr>
          <p:spPr>
            <a:xfrm>
              <a:off x="4041493" y="2081099"/>
              <a:ext cx="9364" cy="48179"/>
            </a:xfrm>
            <a:custGeom>
              <a:avLst/>
              <a:gdLst/>
              <a:ahLst/>
              <a:cxnLst/>
              <a:rect l="l" t="t" r="r" b="b"/>
              <a:pathLst>
                <a:path w="138" h="710" extrusionOk="0">
                  <a:moveTo>
                    <a:pt x="1" y="0"/>
                  </a:moveTo>
                  <a:lnTo>
                    <a:pt x="1" y="709"/>
                  </a:lnTo>
                  <a:lnTo>
                    <a:pt x="138" y="709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1"/>
            <p:cNvSpPr/>
            <p:nvPr/>
          </p:nvSpPr>
          <p:spPr>
            <a:xfrm>
              <a:off x="4066940" y="2081099"/>
              <a:ext cx="42343" cy="48179"/>
            </a:xfrm>
            <a:custGeom>
              <a:avLst/>
              <a:gdLst/>
              <a:ahLst/>
              <a:cxnLst/>
              <a:rect l="l" t="t" r="r" b="b"/>
              <a:pathLst>
                <a:path w="624" h="710" extrusionOk="0">
                  <a:moveTo>
                    <a:pt x="1" y="0"/>
                  </a:moveTo>
                  <a:lnTo>
                    <a:pt x="1" y="709"/>
                  </a:lnTo>
                  <a:lnTo>
                    <a:pt x="132" y="709"/>
                  </a:lnTo>
                  <a:lnTo>
                    <a:pt x="132" y="223"/>
                  </a:lnTo>
                  <a:lnTo>
                    <a:pt x="492" y="709"/>
                  </a:lnTo>
                  <a:lnTo>
                    <a:pt x="624" y="709"/>
                  </a:lnTo>
                  <a:lnTo>
                    <a:pt x="624" y="0"/>
                  </a:lnTo>
                  <a:lnTo>
                    <a:pt x="492" y="0"/>
                  </a:lnTo>
                  <a:lnTo>
                    <a:pt x="492" y="491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1"/>
            <p:cNvSpPr/>
            <p:nvPr/>
          </p:nvSpPr>
          <p:spPr>
            <a:xfrm>
              <a:off x="4126452" y="2081099"/>
              <a:ext cx="36100" cy="48179"/>
            </a:xfrm>
            <a:custGeom>
              <a:avLst/>
              <a:gdLst/>
              <a:ahLst/>
              <a:cxnLst/>
              <a:rect l="l" t="t" r="r" b="b"/>
              <a:pathLst>
                <a:path w="532" h="710" extrusionOk="0">
                  <a:moveTo>
                    <a:pt x="0" y="0"/>
                  </a:moveTo>
                  <a:lnTo>
                    <a:pt x="0" y="709"/>
                  </a:lnTo>
                  <a:lnTo>
                    <a:pt x="532" y="709"/>
                  </a:lnTo>
                  <a:lnTo>
                    <a:pt x="532" y="593"/>
                  </a:lnTo>
                  <a:lnTo>
                    <a:pt x="137" y="593"/>
                  </a:lnTo>
                  <a:lnTo>
                    <a:pt x="137" y="415"/>
                  </a:lnTo>
                  <a:lnTo>
                    <a:pt x="481" y="415"/>
                  </a:lnTo>
                  <a:lnTo>
                    <a:pt x="481" y="294"/>
                  </a:lnTo>
                  <a:lnTo>
                    <a:pt x="137" y="294"/>
                  </a:lnTo>
                  <a:lnTo>
                    <a:pt x="137" y="122"/>
                  </a:lnTo>
                  <a:lnTo>
                    <a:pt x="522" y="12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1"/>
            <p:cNvSpPr/>
            <p:nvPr/>
          </p:nvSpPr>
          <p:spPr>
            <a:xfrm>
              <a:off x="4172121" y="2080352"/>
              <a:ext cx="38950" cy="49604"/>
            </a:xfrm>
            <a:custGeom>
              <a:avLst/>
              <a:gdLst/>
              <a:ahLst/>
              <a:cxnLst/>
              <a:rect l="l" t="t" r="r" b="b"/>
              <a:pathLst>
                <a:path w="574" h="731" extrusionOk="0">
                  <a:moveTo>
                    <a:pt x="310" y="1"/>
                  </a:moveTo>
                  <a:cubicBezTo>
                    <a:pt x="254" y="1"/>
                    <a:pt x="209" y="11"/>
                    <a:pt x="168" y="26"/>
                  </a:cubicBezTo>
                  <a:cubicBezTo>
                    <a:pt x="127" y="47"/>
                    <a:pt x="97" y="67"/>
                    <a:pt x="77" y="97"/>
                  </a:cubicBezTo>
                  <a:cubicBezTo>
                    <a:pt x="57" y="128"/>
                    <a:pt x="46" y="163"/>
                    <a:pt x="46" y="209"/>
                  </a:cubicBezTo>
                  <a:cubicBezTo>
                    <a:pt x="46" y="249"/>
                    <a:pt x="57" y="285"/>
                    <a:pt x="77" y="315"/>
                  </a:cubicBezTo>
                  <a:cubicBezTo>
                    <a:pt x="97" y="340"/>
                    <a:pt x="122" y="361"/>
                    <a:pt x="153" y="376"/>
                  </a:cubicBezTo>
                  <a:cubicBezTo>
                    <a:pt x="183" y="386"/>
                    <a:pt x="224" y="401"/>
                    <a:pt x="269" y="416"/>
                  </a:cubicBezTo>
                  <a:cubicBezTo>
                    <a:pt x="305" y="426"/>
                    <a:pt x="335" y="437"/>
                    <a:pt x="355" y="442"/>
                  </a:cubicBezTo>
                  <a:cubicBezTo>
                    <a:pt x="376" y="452"/>
                    <a:pt x="391" y="462"/>
                    <a:pt x="406" y="477"/>
                  </a:cubicBezTo>
                  <a:cubicBezTo>
                    <a:pt x="416" y="487"/>
                    <a:pt x="426" y="508"/>
                    <a:pt x="426" y="528"/>
                  </a:cubicBezTo>
                  <a:cubicBezTo>
                    <a:pt x="426" y="548"/>
                    <a:pt x="411" y="568"/>
                    <a:pt x="391" y="583"/>
                  </a:cubicBezTo>
                  <a:cubicBezTo>
                    <a:pt x="371" y="599"/>
                    <a:pt x="340" y="604"/>
                    <a:pt x="305" y="604"/>
                  </a:cubicBezTo>
                  <a:cubicBezTo>
                    <a:pt x="264" y="604"/>
                    <a:pt x="224" y="599"/>
                    <a:pt x="178" y="578"/>
                  </a:cubicBezTo>
                  <a:cubicBezTo>
                    <a:pt x="133" y="558"/>
                    <a:pt x="92" y="533"/>
                    <a:pt x="57" y="502"/>
                  </a:cubicBezTo>
                  <a:lnTo>
                    <a:pt x="1" y="614"/>
                  </a:lnTo>
                  <a:cubicBezTo>
                    <a:pt x="41" y="649"/>
                    <a:pt x="87" y="675"/>
                    <a:pt x="138" y="700"/>
                  </a:cubicBezTo>
                  <a:cubicBezTo>
                    <a:pt x="193" y="720"/>
                    <a:pt x="244" y="730"/>
                    <a:pt x="300" y="730"/>
                  </a:cubicBezTo>
                  <a:cubicBezTo>
                    <a:pt x="355" y="730"/>
                    <a:pt x="401" y="720"/>
                    <a:pt x="442" y="705"/>
                  </a:cubicBezTo>
                  <a:cubicBezTo>
                    <a:pt x="482" y="685"/>
                    <a:pt x="512" y="665"/>
                    <a:pt x="538" y="629"/>
                  </a:cubicBezTo>
                  <a:cubicBezTo>
                    <a:pt x="558" y="599"/>
                    <a:pt x="573" y="558"/>
                    <a:pt x="573" y="518"/>
                  </a:cubicBezTo>
                  <a:cubicBezTo>
                    <a:pt x="573" y="472"/>
                    <a:pt x="563" y="437"/>
                    <a:pt x="538" y="406"/>
                  </a:cubicBezTo>
                  <a:cubicBezTo>
                    <a:pt x="518" y="381"/>
                    <a:pt x="492" y="361"/>
                    <a:pt x="462" y="345"/>
                  </a:cubicBezTo>
                  <a:cubicBezTo>
                    <a:pt x="431" y="330"/>
                    <a:pt x="391" y="315"/>
                    <a:pt x="345" y="305"/>
                  </a:cubicBezTo>
                  <a:cubicBezTo>
                    <a:pt x="310" y="295"/>
                    <a:pt x="279" y="285"/>
                    <a:pt x="259" y="274"/>
                  </a:cubicBezTo>
                  <a:cubicBezTo>
                    <a:pt x="244" y="269"/>
                    <a:pt x="224" y="254"/>
                    <a:pt x="214" y="244"/>
                  </a:cubicBezTo>
                  <a:cubicBezTo>
                    <a:pt x="198" y="229"/>
                    <a:pt x="193" y="214"/>
                    <a:pt x="193" y="193"/>
                  </a:cubicBezTo>
                  <a:cubicBezTo>
                    <a:pt x="193" y="173"/>
                    <a:pt x="203" y="158"/>
                    <a:pt x="219" y="143"/>
                  </a:cubicBezTo>
                  <a:cubicBezTo>
                    <a:pt x="239" y="133"/>
                    <a:pt x="264" y="128"/>
                    <a:pt x="300" y="128"/>
                  </a:cubicBezTo>
                  <a:cubicBezTo>
                    <a:pt x="325" y="128"/>
                    <a:pt x="360" y="133"/>
                    <a:pt x="396" y="143"/>
                  </a:cubicBezTo>
                  <a:cubicBezTo>
                    <a:pt x="436" y="158"/>
                    <a:pt x="472" y="173"/>
                    <a:pt x="507" y="193"/>
                  </a:cubicBezTo>
                  <a:lnTo>
                    <a:pt x="563" y="77"/>
                  </a:lnTo>
                  <a:cubicBezTo>
                    <a:pt x="528" y="57"/>
                    <a:pt x="487" y="36"/>
                    <a:pt x="447" y="21"/>
                  </a:cubicBezTo>
                  <a:cubicBezTo>
                    <a:pt x="401" y="11"/>
                    <a:pt x="355" y="1"/>
                    <a:pt x="3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7" name="Google Shape;2537;p41"/>
          <p:cNvSpPr/>
          <p:nvPr/>
        </p:nvSpPr>
        <p:spPr>
          <a:xfrm>
            <a:off x="2765310" y="4041701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Website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38" name="Google Shape;2538;p41"/>
          <p:cNvCxnSpPr>
            <a:cxnSpLocks/>
            <a:stCxn id="2537" idx="3"/>
          </p:cNvCxnSpPr>
          <p:nvPr/>
        </p:nvCxnSpPr>
        <p:spPr>
          <a:xfrm>
            <a:off x="3871410" y="4262201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0" name="Google Shape;2540;p41"/>
          <p:cNvCxnSpPr/>
          <p:nvPr/>
        </p:nvCxnSpPr>
        <p:spPr>
          <a:xfrm>
            <a:off x="2362345" y="4262201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1" name="Google Shape;2541;p41"/>
          <p:cNvSpPr txBox="1"/>
          <p:nvPr/>
        </p:nvSpPr>
        <p:spPr>
          <a:xfrm flipH="1">
            <a:off x="192828" y="3910001"/>
            <a:ext cx="236155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Website</a:t>
            </a:r>
            <a:r>
              <a:rPr lang="id-ID" dirty="0"/>
              <a:t> </a:t>
            </a:r>
            <a:r>
              <a:rPr lang="en-US" dirty="0"/>
              <a:t>bssn.go.id </a:t>
            </a:r>
            <a:r>
              <a:rPr lang="id-ID" dirty="0"/>
              <a:t>(Badan Siber dan Sandi Negara)</a:t>
            </a:r>
          </a:p>
        </p:txBody>
      </p:sp>
      <p:cxnSp>
        <p:nvCxnSpPr>
          <p:cNvPr id="2542" name="Google Shape;2542;p41"/>
          <p:cNvCxnSpPr>
            <a:cxnSpLocks/>
            <a:endCxn id="2543" idx="4"/>
          </p:cNvCxnSpPr>
          <p:nvPr/>
        </p:nvCxnSpPr>
        <p:spPr>
          <a:xfrm rot="10800000" flipH="1">
            <a:off x="4905346" y="3666701"/>
            <a:ext cx="1538400" cy="595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43" name="Google Shape;2543;p41"/>
          <p:cNvSpPr/>
          <p:nvPr/>
        </p:nvSpPr>
        <p:spPr>
          <a:xfrm>
            <a:off x="6308660" y="3396426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41"/>
          <p:cNvSpPr/>
          <p:nvPr/>
        </p:nvSpPr>
        <p:spPr>
          <a:xfrm>
            <a:off x="6111835" y="2261564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41"/>
          <p:cNvSpPr/>
          <p:nvPr/>
        </p:nvSpPr>
        <p:spPr>
          <a:xfrm>
            <a:off x="6653735" y="2118289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41"/>
          <p:cNvSpPr/>
          <p:nvPr/>
        </p:nvSpPr>
        <p:spPr>
          <a:xfrm>
            <a:off x="6111823" y="2990839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1"/>
          <p:cNvSpPr/>
          <p:nvPr/>
        </p:nvSpPr>
        <p:spPr>
          <a:xfrm>
            <a:off x="2765385" y="3179676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Instagram</a:t>
            </a:r>
            <a:endParaRPr sz="1200" dirty="0">
              <a:solidFill>
                <a:schemeClr val="lt1"/>
              </a:solidFill>
            </a:endParaRPr>
          </a:p>
        </p:txBody>
      </p:sp>
      <p:cxnSp>
        <p:nvCxnSpPr>
          <p:cNvPr id="2549" name="Google Shape;2549;p41"/>
          <p:cNvCxnSpPr>
            <a:cxnSpLocks/>
            <a:stCxn id="2548" idx="3"/>
          </p:cNvCxnSpPr>
          <p:nvPr/>
        </p:nvCxnSpPr>
        <p:spPr>
          <a:xfrm>
            <a:off x="3871485" y="3400176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1" name="Google Shape;2551;p41"/>
          <p:cNvCxnSpPr/>
          <p:nvPr/>
        </p:nvCxnSpPr>
        <p:spPr>
          <a:xfrm>
            <a:off x="2362345" y="3400176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2" name="Google Shape;2552;p41"/>
          <p:cNvSpPr txBox="1"/>
          <p:nvPr/>
        </p:nvSpPr>
        <p:spPr>
          <a:xfrm flipH="1">
            <a:off x="724519" y="3092292"/>
            <a:ext cx="211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d-ID" dirty="0"/>
              <a:t>Akun @CCICPolri</a:t>
            </a:r>
          </a:p>
        </p:txBody>
      </p:sp>
      <p:cxnSp>
        <p:nvCxnSpPr>
          <p:cNvPr id="2553" name="Google Shape;2553;p41"/>
          <p:cNvCxnSpPr>
            <a:cxnSpLocks/>
            <a:endCxn id="2546" idx="2"/>
          </p:cNvCxnSpPr>
          <p:nvPr/>
        </p:nvCxnSpPr>
        <p:spPr>
          <a:xfrm rot="10800000" flipH="1">
            <a:off x="4905346" y="3125976"/>
            <a:ext cx="1206600" cy="2742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55" name="Google Shape;2555;p41"/>
          <p:cNvSpPr/>
          <p:nvPr/>
        </p:nvSpPr>
        <p:spPr>
          <a:xfrm>
            <a:off x="2765385" y="2317651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Twitter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56" name="Google Shape;2556;p41"/>
          <p:cNvCxnSpPr>
            <a:cxnSpLocks/>
            <a:stCxn id="2555" idx="3"/>
            <a:endCxn id="2557" idx="6"/>
          </p:cNvCxnSpPr>
          <p:nvPr/>
        </p:nvCxnSpPr>
        <p:spPr>
          <a:xfrm>
            <a:off x="3871485" y="2538151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7" name="Google Shape;2557;p41"/>
          <p:cNvSpPr/>
          <p:nvPr/>
        </p:nvSpPr>
        <p:spPr>
          <a:xfrm flipH="1">
            <a:off x="4219546" y="2195251"/>
            <a:ext cx="685800" cy="6858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</a:endParaRPr>
          </a:p>
        </p:txBody>
      </p:sp>
      <p:cxnSp>
        <p:nvCxnSpPr>
          <p:cNvPr id="2558" name="Google Shape;2558;p41"/>
          <p:cNvCxnSpPr/>
          <p:nvPr/>
        </p:nvCxnSpPr>
        <p:spPr>
          <a:xfrm>
            <a:off x="2362345" y="2538151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9" name="Google Shape;2559;p41"/>
          <p:cNvSpPr txBox="1"/>
          <p:nvPr/>
        </p:nvSpPr>
        <p:spPr>
          <a:xfrm flipH="1">
            <a:off x="450369" y="2179149"/>
            <a:ext cx="211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Akun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@</a:t>
            </a:r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turnbackhoax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60" name="Google Shape;2560;p41"/>
          <p:cNvCxnSpPr>
            <a:stCxn id="2557" idx="2"/>
            <a:endCxn id="2544" idx="2"/>
          </p:cNvCxnSpPr>
          <p:nvPr/>
        </p:nvCxnSpPr>
        <p:spPr>
          <a:xfrm rot="10800000" flipH="1">
            <a:off x="4905346" y="2396851"/>
            <a:ext cx="1206600" cy="1413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62" name="Google Shape;2562;p41"/>
          <p:cNvSpPr txBox="1"/>
          <p:nvPr/>
        </p:nvSpPr>
        <p:spPr>
          <a:xfrm flipH="1">
            <a:off x="391929" y="1286402"/>
            <a:ext cx="226494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D" dirty="0">
                <a:latin typeface="Roboto"/>
                <a:ea typeface="Roboto"/>
                <a:cs typeface="Roboto"/>
                <a:sym typeface="Roboto"/>
              </a:rPr>
              <a:t>Forum Anti Fitnah, </a:t>
            </a:r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Hasut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dan Hoax (FAFHH)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3" name="Google Shape;2563;p41"/>
          <p:cNvSpPr/>
          <p:nvPr/>
        </p:nvSpPr>
        <p:spPr>
          <a:xfrm>
            <a:off x="2765385" y="1455626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Facebook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64" name="Google Shape;2564;p41"/>
          <p:cNvCxnSpPr>
            <a:cxnSpLocks/>
            <a:stCxn id="2563" idx="3"/>
            <a:endCxn id="2565" idx="6"/>
          </p:cNvCxnSpPr>
          <p:nvPr/>
        </p:nvCxnSpPr>
        <p:spPr>
          <a:xfrm>
            <a:off x="3871485" y="1676126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5" name="Google Shape;2565;p41"/>
          <p:cNvSpPr/>
          <p:nvPr/>
        </p:nvSpPr>
        <p:spPr>
          <a:xfrm flipH="1">
            <a:off x="4219546" y="1333226"/>
            <a:ext cx="685800" cy="685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3000" dirty="0">
              <a:solidFill>
                <a:schemeClr val="lt1"/>
              </a:solidFill>
            </a:endParaRPr>
          </a:p>
        </p:txBody>
      </p:sp>
      <p:cxnSp>
        <p:nvCxnSpPr>
          <p:cNvPr id="2566" name="Google Shape;2566;p41"/>
          <p:cNvCxnSpPr>
            <a:cxnSpLocks/>
          </p:cNvCxnSpPr>
          <p:nvPr/>
        </p:nvCxnSpPr>
        <p:spPr>
          <a:xfrm>
            <a:off x="2362345" y="1676126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8" name="Google Shape;2568;p41"/>
          <p:cNvCxnSpPr>
            <a:cxnSpLocks/>
            <a:stCxn id="2565" idx="2"/>
            <a:endCxn id="2545" idx="0"/>
          </p:cNvCxnSpPr>
          <p:nvPr/>
        </p:nvCxnSpPr>
        <p:spPr>
          <a:xfrm>
            <a:off x="4905346" y="1676126"/>
            <a:ext cx="1883400" cy="442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" name="Google Shape;2413;p39">
            <a:extLst>
              <a:ext uri="{FF2B5EF4-FFF2-40B4-BE49-F238E27FC236}">
                <a16:creationId xmlns:a16="http://schemas.microsoft.com/office/drawing/2014/main" id="{72F1E6F8-587E-4341-A325-A7DC10E27CE8}"/>
              </a:ext>
            </a:extLst>
          </p:cNvPr>
          <p:cNvSpPr/>
          <p:nvPr/>
        </p:nvSpPr>
        <p:spPr>
          <a:xfrm flipH="1">
            <a:off x="305956" y="480651"/>
            <a:ext cx="429300" cy="429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F091EA-F08A-4081-A5CD-BADCD4F55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950" y="1338660"/>
            <a:ext cx="701211" cy="70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5B60C1C-3E7D-473C-A524-D223E17E4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249" y="2349176"/>
            <a:ext cx="483313" cy="39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stagram Logo Ikon Media - Gambar vektor gratis di Pixabay">
            <a:extLst>
              <a:ext uri="{FF2B5EF4-FFF2-40B4-BE49-F238E27FC236}">
                <a16:creationId xmlns:a16="http://schemas.microsoft.com/office/drawing/2014/main" id="{D0ADEF09-04A0-48F1-8BCD-22300F12E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172" y="3035742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DCCD247-FD45-4D5B-89F1-1A7F2B6CD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172" y="3905210"/>
            <a:ext cx="697396" cy="69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Arrow: Pentagon 113">
            <a:hlinkClick r:id="rId8" action="ppaction://hlinksldjump">
              <a:snd r:embed="rId9" name="click.wav"/>
            </a:hlinkClick>
            <a:extLst>
              <a:ext uri="{FF2B5EF4-FFF2-40B4-BE49-F238E27FC236}">
                <a16:creationId xmlns:a16="http://schemas.microsoft.com/office/drawing/2014/main" id="{D2D5ED66-394A-4255-9FCA-435ABE74F30F}"/>
              </a:ext>
            </a:extLst>
          </p:cNvPr>
          <p:cNvSpPr/>
          <p:nvPr/>
        </p:nvSpPr>
        <p:spPr>
          <a:xfrm>
            <a:off x="7763853" y="4459876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814E1F0-0FD5-4410-91B0-1C57E6B41215}"/>
              </a:ext>
            </a:extLst>
          </p:cNvPr>
          <p:cNvGrpSpPr/>
          <p:nvPr/>
        </p:nvGrpSpPr>
        <p:grpSpPr>
          <a:xfrm>
            <a:off x="5825196" y="4453865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16" name="Arrow: Pentagon 115">
              <a:hlinkClick r:id="rId10" action="ppaction://hlinksldjump" highlightClick="1">
                <a:snd r:embed="rId9" name="click.wav"/>
              </a:hlinkClick>
              <a:extLst>
                <a:ext uri="{FF2B5EF4-FFF2-40B4-BE49-F238E27FC236}">
                  <a16:creationId xmlns:a16="http://schemas.microsoft.com/office/drawing/2014/main" id="{0DD4F5A7-3209-4383-9BB2-6830DF9D517F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17" name="TextBox 116">
              <a:hlinkClick r:id="rId10" action="ppaction://hlinksldjump" highlightClick="1">
                <a:snd r:embed="rId9" name="click.wav"/>
              </a:hlinkClick>
              <a:extLst>
                <a:ext uri="{FF2B5EF4-FFF2-40B4-BE49-F238E27FC236}">
                  <a16:creationId xmlns:a16="http://schemas.microsoft.com/office/drawing/2014/main" id="{8C204B48-ACFB-4D88-9EFC-F99B28FD0718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271EE33-E538-3591-FCF5-4AE435E20DDC}"/>
              </a:ext>
            </a:extLst>
          </p:cNvPr>
          <p:cNvSpPr/>
          <p:nvPr/>
        </p:nvSpPr>
        <p:spPr>
          <a:xfrm>
            <a:off x="8640575" y="-444920"/>
            <a:ext cx="1021347" cy="1266259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7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5" grpId="0"/>
      <p:bldP spid="106" grpId="0" animBg="1"/>
      <p:bldP spid="114" grpId="0" animBg="1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926316" y="395320"/>
            <a:ext cx="41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en-ID" sz="2200" dirty="0"/>
              <a:t>Cara </a:t>
            </a:r>
            <a:r>
              <a:rPr lang="en-ID" sz="2200" dirty="0" err="1"/>
              <a:t>melaporkan</a:t>
            </a:r>
            <a:r>
              <a:rPr lang="en-ID" sz="2200" dirty="0"/>
              <a:t> </a:t>
            </a:r>
            <a:r>
              <a:rPr lang="en-ID" sz="2200" dirty="0" err="1"/>
              <a:t>konten</a:t>
            </a:r>
            <a:r>
              <a:rPr lang="en-ID" sz="2200" dirty="0"/>
              <a:t> </a:t>
            </a:r>
            <a:r>
              <a:rPr lang="en-ID" sz="2200" i="1" dirty="0"/>
              <a:t>Hoax:</a:t>
            </a:r>
            <a:endParaRPr lang="en-ID" sz="2200" dirty="0"/>
          </a:p>
        </p:txBody>
      </p:sp>
      <p:cxnSp>
        <p:nvCxnSpPr>
          <p:cNvPr id="928" name="Google Shape;928;p23"/>
          <p:cNvCxnSpPr>
            <a:cxnSpLocks/>
          </p:cNvCxnSpPr>
          <p:nvPr/>
        </p:nvCxnSpPr>
        <p:spPr>
          <a:xfrm rot="16200000" flipV="1">
            <a:off x="4034275" y="1104914"/>
            <a:ext cx="567581" cy="185714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1" name="Google Shape;931;p23"/>
          <p:cNvCxnSpPr>
            <a:stCxn id="929" idx="1"/>
          </p:cNvCxnSpPr>
          <p:nvPr/>
        </p:nvCxnSpPr>
        <p:spPr>
          <a:xfrm>
            <a:off x="5327532" y="2497834"/>
            <a:ext cx="537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933" name="Google Shape;933;p23"/>
          <p:cNvGrpSpPr/>
          <p:nvPr/>
        </p:nvGrpSpPr>
        <p:grpSpPr>
          <a:xfrm>
            <a:off x="5609528" y="1090702"/>
            <a:ext cx="3258296" cy="3536642"/>
            <a:chOff x="5428500" y="1193750"/>
            <a:chExt cx="3258296" cy="3536642"/>
          </a:xfrm>
        </p:grpSpPr>
        <p:sp>
          <p:nvSpPr>
            <p:cNvPr id="934" name="Google Shape;934;p23"/>
            <p:cNvSpPr/>
            <p:nvPr/>
          </p:nvSpPr>
          <p:spPr>
            <a:xfrm>
              <a:off x="5428500" y="1909762"/>
              <a:ext cx="3258296" cy="2820630"/>
            </a:xfrm>
            <a:custGeom>
              <a:avLst/>
              <a:gdLst/>
              <a:ahLst/>
              <a:cxnLst/>
              <a:rect l="l" t="t" r="r" b="b"/>
              <a:pathLst>
                <a:path w="31372" h="27158" extrusionOk="0">
                  <a:moveTo>
                    <a:pt x="18632" y="26"/>
                  </a:moveTo>
                  <a:cubicBezTo>
                    <a:pt x="18074" y="229"/>
                    <a:pt x="17649" y="690"/>
                    <a:pt x="17482" y="1262"/>
                  </a:cubicBezTo>
                  <a:lnTo>
                    <a:pt x="17482" y="1262"/>
                  </a:lnTo>
                  <a:lnTo>
                    <a:pt x="17365" y="1657"/>
                  </a:lnTo>
                  <a:cubicBezTo>
                    <a:pt x="17203" y="2199"/>
                    <a:pt x="17122" y="2762"/>
                    <a:pt x="17122" y="3329"/>
                  </a:cubicBezTo>
                  <a:lnTo>
                    <a:pt x="17122" y="3329"/>
                  </a:lnTo>
                  <a:lnTo>
                    <a:pt x="17122" y="3613"/>
                  </a:lnTo>
                  <a:cubicBezTo>
                    <a:pt x="17122" y="4063"/>
                    <a:pt x="17173" y="4514"/>
                    <a:pt x="17269" y="4960"/>
                  </a:cubicBezTo>
                  <a:lnTo>
                    <a:pt x="17269" y="4960"/>
                  </a:lnTo>
                  <a:lnTo>
                    <a:pt x="18095" y="8724"/>
                  </a:lnTo>
                  <a:lnTo>
                    <a:pt x="10648" y="6044"/>
                  </a:lnTo>
                  <a:cubicBezTo>
                    <a:pt x="8809" y="5386"/>
                    <a:pt x="6884" y="4985"/>
                    <a:pt x="4934" y="4849"/>
                  </a:cubicBezTo>
                  <a:lnTo>
                    <a:pt x="4934" y="4849"/>
                  </a:lnTo>
                  <a:lnTo>
                    <a:pt x="1642" y="4595"/>
                  </a:lnTo>
                  <a:cubicBezTo>
                    <a:pt x="1241" y="4565"/>
                    <a:pt x="851" y="4707"/>
                    <a:pt x="563" y="4985"/>
                  </a:cubicBezTo>
                  <a:lnTo>
                    <a:pt x="563" y="4985"/>
                  </a:lnTo>
                  <a:lnTo>
                    <a:pt x="563" y="4985"/>
                  </a:lnTo>
                  <a:cubicBezTo>
                    <a:pt x="117" y="5411"/>
                    <a:pt x="0" y="6079"/>
                    <a:pt x="274" y="6632"/>
                  </a:cubicBezTo>
                  <a:lnTo>
                    <a:pt x="274" y="6632"/>
                  </a:lnTo>
                  <a:lnTo>
                    <a:pt x="421" y="6925"/>
                  </a:lnTo>
                  <a:cubicBezTo>
                    <a:pt x="634" y="7361"/>
                    <a:pt x="1059" y="7655"/>
                    <a:pt x="1540" y="7706"/>
                  </a:cubicBezTo>
                  <a:lnTo>
                    <a:pt x="1540" y="7706"/>
                  </a:lnTo>
                  <a:lnTo>
                    <a:pt x="6196" y="8248"/>
                  </a:lnTo>
                  <a:cubicBezTo>
                    <a:pt x="6960" y="8329"/>
                    <a:pt x="7700" y="8551"/>
                    <a:pt x="8384" y="8906"/>
                  </a:cubicBezTo>
                  <a:lnTo>
                    <a:pt x="8384" y="8906"/>
                  </a:lnTo>
                  <a:lnTo>
                    <a:pt x="6383" y="8774"/>
                  </a:lnTo>
                  <a:lnTo>
                    <a:pt x="3693" y="8774"/>
                  </a:lnTo>
                  <a:cubicBezTo>
                    <a:pt x="3080" y="8774"/>
                    <a:pt x="2488" y="8967"/>
                    <a:pt x="1991" y="9321"/>
                  </a:cubicBezTo>
                  <a:lnTo>
                    <a:pt x="1991" y="9321"/>
                  </a:lnTo>
                  <a:cubicBezTo>
                    <a:pt x="1398" y="9752"/>
                    <a:pt x="1211" y="10552"/>
                    <a:pt x="1555" y="11201"/>
                  </a:cubicBezTo>
                  <a:lnTo>
                    <a:pt x="1555" y="11201"/>
                  </a:lnTo>
                  <a:cubicBezTo>
                    <a:pt x="1824" y="11692"/>
                    <a:pt x="2346" y="11996"/>
                    <a:pt x="2903" y="11976"/>
                  </a:cubicBezTo>
                  <a:lnTo>
                    <a:pt x="2903" y="11976"/>
                  </a:lnTo>
                  <a:lnTo>
                    <a:pt x="5963" y="11864"/>
                  </a:lnTo>
                  <a:cubicBezTo>
                    <a:pt x="6489" y="11849"/>
                    <a:pt x="7011" y="11880"/>
                    <a:pt x="7528" y="11961"/>
                  </a:cubicBezTo>
                  <a:lnTo>
                    <a:pt x="7528" y="11961"/>
                  </a:lnTo>
                  <a:lnTo>
                    <a:pt x="8247" y="12072"/>
                  </a:lnTo>
                  <a:lnTo>
                    <a:pt x="4853" y="12771"/>
                  </a:lnTo>
                  <a:lnTo>
                    <a:pt x="2680" y="13288"/>
                  </a:lnTo>
                  <a:cubicBezTo>
                    <a:pt x="2219" y="13394"/>
                    <a:pt x="1834" y="13708"/>
                    <a:pt x="1637" y="14134"/>
                  </a:cubicBezTo>
                  <a:lnTo>
                    <a:pt x="1637" y="14134"/>
                  </a:lnTo>
                  <a:cubicBezTo>
                    <a:pt x="1434" y="14559"/>
                    <a:pt x="1439" y="15046"/>
                    <a:pt x="1642" y="15471"/>
                  </a:cubicBezTo>
                  <a:lnTo>
                    <a:pt x="1642" y="15471"/>
                  </a:lnTo>
                  <a:lnTo>
                    <a:pt x="1642" y="15476"/>
                  </a:lnTo>
                  <a:cubicBezTo>
                    <a:pt x="1839" y="15886"/>
                    <a:pt x="2204" y="16185"/>
                    <a:pt x="2645" y="16302"/>
                  </a:cubicBezTo>
                  <a:lnTo>
                    <a:pt x="2645" y="16302"/>
                  </a:lnTo>
                  <a:lnTo>
                    <a:pt x="5122" y="16965"/>
                  </a:lnTo>
                  <a:cubicBezTo>
                    <a:pt x="5334" y="17021"/>
                    <a:pt x="5517" y="17158"/>
                    <a:pt x="5628" y="17345"/>
                  </a:cubicBezTo>
                  <a:lnTo>
                    <a:pt x="5628" y="17345"/>
                  </a:lnTo>
                  <a:cubicBezTo>
                    <a:pt x="6008" y="17973"/>
                    <a:pt x="6505" y="18526"/>
                    <a:pt x="7097" y="18961"/>
                  </a:cubicBezTo>
                  <a:lnTo>
                    <a:pt x="7097" y="18961"/>
                  </a:lnTo>
                  <a:lnTo>
                    <a:pt x="13672" y="23794"/>
                  </a:lnTo>
                  <a:cubicBezTo>
                    <a:pt x="13672" y="23794"/>
                    <a:pt x="16043" y="25415"/>
                    <a:pt x="19351" y="25172"/>
                  </a:cubicBezTo>
                  <a:lnTo>
                    <a:pt x="19351" y="25172"/>
                  </a:lnTo>
                  <a:lnTo>
                    <a:pt x="21169" y="27132"/>
                  </a:lnTo>
                  <a:lnTo>
                    <a:pt x="31372" y="27157"/>
                  </a:lnTo>
                  <a:lnTo>
                    <a:pt x="31372" y="21818"/>
                  </a:lnTo>
                  <a:lnTo>
                    <a:pt x="26767" y="18450"/>
                  </a:lnTo>
                  <a:cubicBezTo>
                    <a:pt x="25060" y="17203"/>
                    <a:pt x="23950" y="15304"/>
                    <a:pt x="23707" y="13202"/>
                  </a:cubicBezTo>
                  <a:lnTo>
                    <a:pt x="23707" y="13202"/>
                  </a:lnTo>
                  <a:lnTo>
                    <a:pt x="23591" y="12219"/>
                  </a:lnTo>
                  <a:cubicBezTo>
                    <a:pt x="23363" y="10279"/>
                    <a:pt x="22714" y="8410"/>
                    <a:pt x="21696" y="6743"/>
                  </a:cubicBezTo>
                  <a:lnTo>
                    <a:pt x="21696" y="6743"/>
                  </a:lnTo>
                  <a:lnTo>
                    <a:pt x="21230" y="5973"/>
                  </a:lnTo>
                  <a:cubicBezTo>
                    <a:pt x="20379" y="4585"/>
                    <a:pt x="19771" y="3060"/>
                    <a:pt x="19427" y="1470"/>
                  </a:cubicBezTo>
                  <a:lnTo>
                    <a:pt x="19427" y="1470"/>
                  </a:lnTo>
                  <a:lnTo>
                    <a:pt x="19179" y="325"/>
                  </a:lnTo>
                  <a:cubicBezTo>
                    <a:pt x="19138" y="127"/>
                    <a:pt x="18966" y="1"/>
                    <a:pt x="18778" y="1"/>
                  </a:cubicBezTo>
                  <a:lnTo>
                    <a:pt x="18778" y="1"/>
                  </a:lnTo>
                  <a:cubicBezTo>
                    <a:pt x="18728" y="1"/>
                    <a:pt x="18682" y="6"/>
                    <a:pt x="18632" y="2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7347731" y="1951306"/>
              <a:ext cx="148520" cy="289562"/>
            </a:xfrm>
            <a:custGeom>
              <a:avLst/>
              <a:gdLst/>
              <a:ahLst/>
              <a:cxnLst/>
              <a:rect l="l" t="t" r="r" b="b"/>
              <a:pathLst>
                <a:path w="1430" h="2788" extrusionOk="0">
                  <a:moveTo>
                    <a:pt x="279" y="2134"/>
                  </a:moveTo>
                  <a:cubicBezTo>
                    <a:pt x="396" y="2519"/>
                    <a:pt x="543" y="2716"/>
                    <a:pt x="938" y="2757"/>
                  </a:cubicBezTo>
                  <a:lnTo>
                    <a:pt x="938" y="2757"/>
                  </a:lnTo>
                  <a:cubicBezTo>
                    <a:pt x="1009" y="2767"/>
                    <a:pt x="1226" y="2787"/>
                    <a:pt x="1429" y="2777"/>
                  </a:cubicBezTo>
                  <a:lnTo>
                    <a:pt x="1429" y="2777"/>
                  </a:lnTo>
                  <a:cubicBezTo>
                    <a:pt x="1232" y="2220"/>
                    <a:pt x="1069" y="1647"/>
                    <a:pt x="948" y="1070"/>
                  </a:cubicBezTo>
                  <a:lnTo>
                    <a:pt x="948" y="1070"/>
                  </a:lnTo>
                  <a:lnTo>
                    <a:pt x="715" y="1"/>
                  </a:lnTo>
                  <a:cubicBezTo>
                    <a:pt x="1" y="432"/>
                    <a:pt x="66" y="1399"/>
                    <a:pt x="279" y="2134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5783078" y="1193750"/>
              <a:ext cx="1423817" cy="2616441"/>
            </a:xfrm>
            <a:custGeom>
              <a:avLst/>
              <a:gdLst/>
              <a:ahLst/>
              <a:cxnLst/>
              <a:rect l="l" t="t" r="r" b="b"/>
              <a:pathLst>
                <a:path w="13709" h="25192" extrusionOk="0">
                  <a:moveTo>
                    <a:pt x="1191" y="1"/>
                  </a:moveTo>
                  <a:cubicBezTo>
                    <a:pt x="532" y="1"/>
                    <a:pt x="1" y="532"/>
                    <a:pt x="1" y="1191"/>
                  </a:cubicBezTo>
                  <a:lnTo>
                    <a:pt x="1" y="24001"/>
                  </a:lnTo>
                  <a:cubicBezTo>
                    <a:pt x="1" y="24660"/>
                    <a:pt x="532" y="25192"/>
                    <a:pt x="1191" y="25192"/>
                  </a:cubicBezTo>
                  <a:lnTo>
                    <a:pt x="12523" y="25192"/>
                  </a:lnTo>
                  <a:cubicBezTo>
                    <a:pt x="13176" y="25192"/>
                    <a:pt x="13708" y="24660"/>
                    <a:pt x="13708" y="24001"/>
                  </a:cubicBezTo>
                  <a:lnTo>
                    <a:pt x="13708" y="1191"/>
                  </a:lnTo>
                  <a:cubicBezTo>
                    <a:pt x="13708" y="532"/>
                    <a:pt x="13176" y="1"/>
                    <a:pt x="1252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6395957" y="1285251"/>
              <a:ext cx="198476" cy="42271"/>
            </a:xfrm>
            <a:custGeom>
              <a:avLst/>
              <a:gdLst/>
              <a:ahLst/>
              <a:cxnLst/>
              <a:rect l="l" t="t" r="r" b="b"/>
              <a:pathLst>
                <a:path w="1911" h="407" extrusionOk="0">
                  <a:moveTo>
                    <a:pt x="188" y="1"/>
                  </a:moveTo>
                  <a:cubicBezTo>
                    <a:pt x="87" y="1"/>
                    <a:pt x="1" y="82"/>
                    <a:pt x="1" y="188"/>
                  </a:cubicBezTo>
                  <a:lnTo>
                    <a:pt x="1" y="214"/>
                  </a:lnTo>
                  <a:cubicBezTo>
                    <a:pt x="1" y="320"/>
                    <a:pt x="87" y="406"/>
                    <a:pt x="188" y="406"/>
                  </a:cubicBezTo>
                  <a:lnTo>
                    <a:pt x="1718" y="406"/>
                  </a:lnTo>
                  <a:cubicBezTo>
                    <a:pt x="1825" y="406"/>
                    <a:pt x="1911" y="320"/>
                    <a:pt x="1911" y="214"/>
                  </a:cubicBezTo>
                  <a:lnTo>
                    <a:pt x="1911" y="188"/>
                  </a:lnTo>
                  <a:cubicBezTo>
                    <a:pt x="1911" y="82"/>
                    <a:pt x="1825" y="1"/>
                    <a:pt x="17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6300821" y="1285251"/>
              <a:ext cx="42686" cy="42271"/>
            </a:xfrm>
            <a:custGeom>
              <a:avLst/>
              <a:gdLst/>
              <a:ahLst/>
              <a:cxnLst/>
              <a:rect l="l" t="t" r="r" b="b"/>
              <a:pathLst>
                <a:path w="411" h="407" extrusionOk="0">
                  <a:moveTo>
                    <a:pt x="208" y="1"/>
                  </a:moveTo>
                  <a:cubicBezTo>
                    <a:pt x="91" y="1"/>
                    <a:pt x="0" y="87"/>
                    <a:pt x="0" y="204"/>
                  </a:cubicBezTo>
                  <a:cubicBezTo>
                    <a:pt x="0" y="315"/>
                    <a:pt x="91" y="406"/>
                    <a:pt x="208" y="406"/>
                  </a:cubicBezTo>
                  <a:cubicBezTo>
                    <a:pt x="319" y="406"/>
                    <a:pt x="410" y="315"/>
                    <a:pt x="410" y="204"/>
                  </a:cubicBezTo>
                  <a:cubicBezTo>
                    <a:pt x="410" y="87"/>
                    <a:pt x="319" y="1"/>
                    <a:pt x="2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397100" y="3553868"/>
              <a:ext cx="196295" cy="195880"/>
            </a:xfrm>
            <a:custGeom>
              <a:avLst/>
              <a:gdLst/>
              <a:ahLst/>
              <a:cxnLst/>
              <a:rect l="l" t="t" r="r" b="b"/>
              <a:pathLst>
                <a:path w="1890" h="1886" extrusionOk="0">
                  <a:moveTo>
                    <a:pt x="942" y="1"/>
                  </a:moveTo>
                  <a:cubicBezTo>
                    <a:pt x="421" y="1"/>
                    <a:pt x="0" y="421"/>
                    <a:pt x="0" y="943"/>
                  </a:cubicBezTo>
                  <a:cubicBezTo>
                    <a:pt x="0" y="1465"/>
                    <a:pt x="421" y="1885"/>
                    <a:pt x="942" y="1885"/>
                  </a:cubicBezTo>
                  <a:cubicBezTo>
                    <a:pt x="1464" y="1885"/>
                    <a:pt x="1890" y="1465"/>
                    <a:pt x="1890" y="943"/>
                  </a:cubicBezTo>
                  <a:cubicBezTo>
                    <a:pt x="1890" y="421"/>
                    <a:pt x="1464" y="1"/>
                    <a:pt x="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6450691" y="3607563"/>
              <a:ext cx="89008" cy="88489"/>
            </a:xfrm>
            <a:custGeom>
              <a:avLst/>
              <a:gdLst/>
              <a:ahLst/>
              <a:cxnLst/>
              <a:rect l="l" t="t" r="r" b="b"/>
              <a:pathLst>
                <a:path w="857" h="852" extrusionOk="0">
                  <a:moveTo>
                    <a:pt x="664" y="147"/>
                  </a:moveTo>
                  <a:cubicBezTo>
                    <a:pt x="690" y="147"/>
                    <a:pt x="705" y="168"/>
                    <a:pt x="705" y="188"/>
                  </a:cubicBezTo>
                  <a:lnTo>
                    <a:pt x="705" y="664"/>
                  </a:lnTo>
                  <a:cubicBezTo>
                    <a:pt x="705" y="684"/>
                    <a:pt x="690" y="704"/>
                    <a:pt x="664" y="704"/>
                  </a:cubicBezTo>
                  <a:lnTo>
                    <a:pt x="193" y="704"/>
                  </a:lnTo>
                  <a:cubicBezTo>
                    <a:pt x="168" y="704"/>
                    <a:pt x="148" y="684"/>
                    <a:pt x="148" y="664"/>
                  </a:cubicBezTo>
                  <a:lnTo>
                    <a:pt x="148" y="188"/>
                  </a:lnTo>
                  <a:cubicBezTo>
                    <a:pt x="148" y="168"/>
                    <a:pt x="168" y="147"/>
                    <a:pt x="193" y="147"/>
                  </a:cubicBezTo>
                  <a:close/>
                  <a:moveTo>
                    <a:pt x="193" y="0"/>
                  </a:moveTo>
                  <a:cubicBezTo>
                    <a:pt x="87" y="0"/>
                    <a:pt x="1" y="86"/>
                    <a:pt x="1" y="188"/>
                  </a:cubicBezTo>
                  <a:lnTo>
                    <a:pt x="1" y="664"/>
                  </a:lnTo>
                  <a:cubicBezTo>
                    <a:pt x="1" y="765"/>
                    <a:pt x="87" y="851"/>
                    <a:pt x="193" y="851"/>
                  </a:cubicBezTo>
                  <a:lnTo>
                    <a:pt x="664" y="851"/>
                  </a:lnTo>
                  <a:cubicBezTo>
                    <a:pt x="771" y="851"/>
                    <a:pt x="857" y="765"/>
                    <a:pt x="857" y="664"/>
                  </a:cubicBezTo>
                  <a:lnTo>
                    <a:pt x="857" y="188"/>
                  </a:lnTo>
                  <a:cubicBezTo>
                    <a:pt x="857" y="86"/>
                    <a:pt x="771" y="0"/>
                    <a:pt x="664" y="0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847264" y="1536800"/>
              <a:ext cx="1295446" cy="1960358"/>
            </a:xfrm>
            <a:custGeom>
              <a:avLst/>
              <a:gdLst/>
              <a:ahLst/>
              <a:cxnLst/>
              <a:rect l="l" t="t" r="r" b="b"/>
              <a:pathLst>
                <a:path w="12473" h="18875" extrusionOk="0">
                  <a:moveTo>
                    <a:pt x="289" y="0"/>
                  </a:moveTo>
                  <a:cubicBezTo>
                    <a:pt x="132" y="0"/>
                    <a:pt x="1" y="127"/>
                    <a:pt x="1" y="289"/>
                  </a:cubicBezTo>
                  <a:lnTo>
                    <a:pt x="1" y="289"/>
                  </a:lnTo>
                  <a:lnTo>
                    <a:pt x="1" y="18586"/>
                  </a:lnTo>
                  <a:cubicBezTo>
                    <a:pt x="1" y="18748"/>
                    <a:pt x="132" y="18875"/>
                    <a:pt x="289" y="18875"/>
                  </a:cubicBezTo>
                  <a:lnTo>
                    <a:pt x="289" y="18875"/>
                  </a:lnTo>
                  <a:lnTo>
                    <a:pt x="12183" y="18875"/>
                  </a:lnTo>
                  <a:cubicBezTo>
                    <a:pt x="12345" y="18875"/>
                    <a:pt x="12472" y="18748"/>
                    <a:pt x="12472" y="18586"/>
                  </a:cubicBezTo>
                  <a:lnTo>
                    <a:pt x="12472" y="18586"/>
                  </a:lnTo>
                  <a:lnTo>
                    <a:pt x="12472" y="289"/>
                  </a:lnTo>
                  <a:cubicBezTo>
                    <a:pt x="12472" y="127"/>
                    <a:pt x="12345" y="0"/>
                    <a:pt x="12183" y="0"/>
                  </a:cubicBezTo>
                  <a:lnTo>
                    <a:pt x="121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2" name="Google Shape;942;p23"/>
            <p:cNvGrpSpPr/>
            <p:nvPr/>
          </p:nvGrpSpPr>
          <p:grpSpPr>
            <a:xfrm>
              <a:off x="6058572" y="2580023"/>
              <a:ext cx="891204" cy="212201"/>
              <a:chOff x="6058572" y="1969548"/>
              <a:chExt cx="891204" cy="212201"/>
            </a:xfrm>
          </p:grpSpPr>
          <p:sp>
            <p:nvSpPr>
              <p:cNvPr id="943" name="Google Shape;943;p23"/>
              <p:cNvSpPr/>
              <p:nvPr/>
            </p:nvSpPr>
            <p:spPr>
              <a:xfrm>
                <a:off x="6058572" y="1973211"/>
                <a:ext cx="181903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688" extrusionOk="0">
                    <a:moveTo>
                      <a:pt x="0" y="1"/>
                    </a:moveTo>
                    <a:lnTo>
                      <a:pt x="0" y="1688"/>
                    </a:lnTo>
                    <a:lnTo>
                      <a:pt x="314" y="1688"/>
                    </a:lnTo>
                    <a:lnTo>
                      <a:pt x="314" y="528"/>
                    </a:lnTo>
                    <a:lnTo>
                      <a:pt x="1186" y="1688"/>
                    </a:lnTo>
                    <a:lnTo>
                      <a:pt x="1489" y="1688"/>
                    </a:lnTo>
                    <a:lnTo>
                      <a:pt x="1489" y="1"/>
                    </a:lnTo>
                    <a:lnTo>
                      <a:pt x="1175" y="1"/>
                    </a:lnTo>
                    <a:lnTo>
                      <a:pt x="1175" y="1166"/>
                    </a:ln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3"/>
              <p:cNvSpPr/>
              <p:nvPr/>
            </p:nvSpPr>
            <p:spPr>
              <a:xfrm>
                <a:off x="6291628" y="1973211"/>
                <a:ext cx="155411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688" extrusionOk="0">
                    <a:moveTo>
                      <a:pt x="1" y="1"/>
                    </a:moveTo>
                    <a:lnTo>
                      <a:pt x="1" y="1688"/>
                    </a:lnTo>
                    <a:lnTo>
                      <a:pt x="1272" y="1688"/>
                    </a:lnTo>
                    <a:lnTo>
                      <a:pt x="1272" y="1409"/>
                    </a:lnTo>
                    <a:lnTo>
                      <a:pt x="325" y="1409"/>
                    </a:lnTo>
                    <a:lnTo>
                      <a:pt x="325" y="984"/>
                    </a:lnTo>
                    <a:lnTo>
                      <a:pt x="1146" y="984"/>
                    </a:lnTo>
                    <a:lnTo>
                      <a:pt x="1146" y="700"/>
                    </a:lnTo>
                    <a:lnTo>
                      <a:pt x="325" y="700"/>
                    </a:lnTo>
                    <a:lnTo>
                      <a:pt x="325" y="280"/>
                    </a:lnTo>
                    <a:lnTo>
                      <a:pt x="1242" y="280"/>
                    </a:lnTo>
                    <a:lnTo>
                      <a:pt x="12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3"/>
              <p:cNvSpPr/>
              <p:nvPr/>
            </p:nvSpPr>
            <p:spPr>
              <a:xfrm>
                <a:off x="6455586" y="1973211"/>
                <a:ext cx="316072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688" extrusionOk="0">
                    <a:moveTo>
                      <a:pt x="0" y="1"/>
                    </a:moveTo>
                    <a:lnTo>
                      <a:pt x="573" y="1688"/>
                    </a:lnTo>
                    <a:lnTo>
                      <a:pt x="902" y="1688"/>
                    </a:lnTo>
                    <a:lnTo>
                      <a:pt x="1297" y="406"/>
                    </a:lnTo>
                    <a:lnTo>
                      <a:pt x="1682" y="1688"/>
                    </a:lnTo>
                    <a:lnTo>
                      <a:pt x="2016" y="1688"/>
                    </a:lnTo>
                    <a:lnTo>
                      <a:pt x="2589" y="1"/>
                    </a:lnTo>
                    <a:lnTo>
                      <a:pt x="2254" y="1"/>
                    </a:lnTo>
                    <a:lnTo>
                      <a:pt x="1859" y="1343"/>
                    </a:lnTo>
                    <a:lnTo>
                      <a:pt x="1464" y="1"/>
                    </a:lnTo>
                    <a:lnTo>
                      <a:pt x="1145" y="1"/>
                    </a:lnTo>
                    <a:lnTo>
                      <a:pt x="750" y="1338"/>
                    </a:lnTo>
                    <a:lnTo>
                      <a:pt x="3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3"/>
              <p:cNvSpPr/>
              <p:nvPr/>
            </p:nvSpPr>
            <p:spPr>
              <a:xfrm>
                <a:off x="6783378" y="1969548"/>
                <a:ext cx="166398" cy="212201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738" extrusionOk="0">
                    <a:moveTo>
                      <a:pt x="735" y="1"/>
                    </a:moveTo>
                    <a:cubicBezTo>
                      <a:pt x="608" y="1"/>
                      <a:pt x="502" y="21"/>
                      <a:pt x="400" y="61"/>
                    </a:cubicBezTo>
                    <a:cubicBezTo>
                      <a:pt x="309" y="102"/>
                      <a:pt x="233" y="163"/>
                      <a:pt x="182" y="234"/>
                    </a:cubicBezTo>
                    <a:cubicBezTo>
                      <a:pt x="127" y="304"/>
                      <a:pt x="101" y="391"/>
                      <a:pt x="101" y="492"/>
                    </a:cubicBezTo>
                    <a:cubicBezTo>
                      <a:pt x="101" y="598"/>
                      <a:pt x="127" y="684"/>
                      <a:pt x="182" y="750"/>
                    </a:cubicBezTo>
                    <a:cubicBezTo>
                      <a:pt x="233" y="811"/>
                      <a:pt x="294" y="862"/>
                      <a:pt x="365" y="892"/>
                    </a:cubicBezTo>
                    <a:cubicBezTo>
                      <a:pt x="441" y="928"/>
                      <a:pt x="532" y="958"/>
                      <a:pt x="648" y="993"/>
                    </a:cubicBezTo>
                    <a:cubicBezTo>
                      <a:pt x="729" y="1019"/>
                      <a:pt x="795" y="1039"/>
                      <a:pt x="846" y="1059"/>
                    </a:cubicBezTo>
                    <a:cubicBezTo>
                      <a:pt x="892" y="1079"/>
                      <a:pt x="932" y="1105"/>
                      <a:pt x="963" y="1135"/>
                    </a:cubicBezTo>
                    <a:cubicBezTo>
                      <a:pt x="993" y="1166"/>
                      <a:pt x="1013" y="1206"/>
                      <a:pt x="1013" y="1252"/>
                    </a:cubicBezTo>
                    <a:cubicBezTo>
                      <a:pt x="1013" y="1312"/>
                      <a:pt x="988" y="1358"/>
                      <a:pt x="932" y="1394"/>
                    </a:cubicBezTo>
                    <a:cubicBezTo>
                      <a:pt x="881" y="1429"/>
                      <a:pt x="811" y="1444"/>
                      <a:pt x="719" y="1444"/>
                    </a:cubicBezTo>
                    <a:cubicBezTo>
                      <a:pt x="628" y="1444"/>
                      <a:pt x="532" y="1424"/>
                      <a:pt x="426" y="1378"/>
                    </a:cubicBezTo>
                    <a:cubicBezTo>
                      <a:pt x="319" y="1333"/>
                      <a:pt x="223" y="1272"/>
                      <a:pt x="137" y="1191"/>
                    </a:cubicBezTo>
                    <a:lnTo>
                      <a:pt x="0" y="1470"/>
                    </a:lnTo>
                    <a:cubicBezTo>
                      <a:pt x="96" y="1551"/>
                      <a:pt x="203" y="1616"/>
                      <a:pt x="329" y="1667"/>
                    </a:cubicBezTo>
                    <a:cubicBezTo>
                      <a:pt x="456" y="1713"/>
                      <a:pt x="583" y="1738"/>
                      <a:pt x="714" y="1738"/>
                    </a:cubicBezTo>
                    <a:cubicBezTo>
                      <a:pt x="841" y="1738"/>
                      <a:pt x="952" y="1718"/>
                      <a:pt x="1049" y="1677"/>
                    </a:cubicBezTo>
                    <a:cubicBezTo>
                      <a:pt x="1150" y="1637"/>
                      <a:pt x="1226" y="1581"/>
                      <a:pt x="1282" y="1505"/>
                    </a:cubicBezTo>
                    <a:cubicBezTo>
                      <a:pt x="1337" y="1429"/>
                      <a:pt x="1363" y="1338"/>
                      <a:pt x="1363" y="1237"/>
                    </a:cubicBezTo>
                    <a:cubicBezTo>
                      <a:pt x="1363" y="1125"/>
                      <a:pt x="1337" y="1039"/>
                      <a:pt x="1287" y="973"/>
                    </a:cubicBezTo>
                    <a:cubicBezTo>
                      <a:pt x="1236" y="907"/>
                      <a:pt x="1170" y="857"/>
                      <a:pt x="1099" y="821"/>
                    </a:cubicBezTo>
                    <a:cubicBezTo>
                      <a:pt x="1023" y="791"/>
                      <a:pt x="932" y="755"/>
                      <a:pt x="816" y="720"/>
                    </a:cubicBezTo>
                    <a:cubicBezTo>
                      <a:pt x="735" y="700"/>
                      <a:pt x="669" y="674"/>
                      <a:pt x="623" y="659"/>
                    </a:cubicBezTo>
                    <a:cubicBezTo>
                      <a:pt x="578" y="634"/>
                      <a:pt x="537" y="608"/>
                      <a:pt x="507" y="578"/>
                    </a:cubicBezTo>
                    <a:cubicBezTo>
                      <a:pt x="471" y="548"/>
                      <a:pt x="456" y="507"/>
                      <a:pt x="456" y="461"/>
                    </a:cubicBezTo>
                    <a:cubicBezTo>
                      <a:pt x="456" y="411"/>
                      <a:pt x="481" y="370"/>
                      <a:pt x="527" y="340"/>
                    </a:cubicBezTo>
                    <a:cubicBezTo>
                      <a:pt x="572" y="310"/>
                      <a:pt x="633" y="299"/>
                      <a:pt x="709" y="299"/>
                    </a:cubicBezTo>
                    <a:cubicBezTo>
                      <a:pt x="780" y="299"/>
                      <a:pt x="856" y="310"/>
                      <a:pt x="947" y="340"/>
                    </a:cubicBezTo>
                    <a:cubicBezTo>
                      <a:pt x="1038" y="370"/>
                      <a:pt x="1130" y="411"/>
                      <a:pt x="1216" y="461"/>
                    </a:cubicBezTo>
                    <a:lnTo>
                      <a:pt x="1347" y="183"/>
                    </a:lnTo>
                    <a:cubicBezTo>
                      <a:pt x="1261" y="127"/>
                      <a:pt x="1165" y="82"/>
                      <a:pt x="1059" y="51"/>
                    </a:cubicBezTo>
                    <a:cubicBezTo>
                      <a:pt x="952" y="21"/>
                      <a:pt x="846" y="1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" name="Google Shape;947;p23"/>
            <p:cNvSpPr/>
            <p:nvPr/>
          </p:nvSpPr>
          <p:spPr>
            <a:xfrm>
              <a:off x="6932083" y="1608879"/>
              <a:ext cx="82776" cy="82673"/>
            </a:xfrm>
            <a:custGeom>
              <a:avLst/>
              <a:gdLst/>
              <a:ahLst/>
              <a:cxnLst/>
              <a:rect l="l" t="t" r="r" b="b"/>
              <a:pathLst>
                <a:path w="797" h="796" fill="none" extrusionOk="0">
                  <a:moveTo>
                    <a:pt x="796" y="400"/>
                  </a:moveTo>
                  <a:cubicBezTo>
                    <a:pt x="796" y="178"/>
                    <a:pt x="619" y="0"/>
                    <a:pt x="401" y="0"/>
                  </a:cubicBezTo>
                  <a:cubicBezTo>
                    <a:pt x="178" y="0"/>
                    <a:pt x="1" y="178"/>
                    <a:pt x="1" y="400"/>
                  </a:cubicBezTo>
                  <a:cubicBezTo>
                    <a:pt x="1" y="618"/>
                    <a:pt x="178" y="796"/>
                    <a:pt x="401" y="796"/>
                  </a:cubicBezTo>
                  <a:cubicBezTo>
                    <a:pt x="619" y="796"/>
                    <a:pt x="796" y="618"/>
                    <a:pt x="796" y="40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908403" y="1706196"/>
              <a:ext cx="130656" cy="58473"/>
            </a:xfrm>
            <a:custGeom>
              <a:avLst/>
              <a:gdLst/>
              <a:ahLst/>
              <a:cxnLst/>
              <a:rect l="l" t="t" r="r" b="b"/>
              <a:pathLst>
                <a:path w="1258" h="563" fill="none" extrusionOk="0">
                  <a:moveTo>
                    <a:pt x="892" y="0"/>
                  </a:moveTo>
                  <a:lnTo>
                    <a:pt x="366" y="0"/>
                  </a:lnTo>
                  <a:cubicBezTo>
                    <a:pt x="163" y="0"/>
                    <a:pt x="1" y="163"/>
                    <a:pt x="1" y="365"/>
                  </a:cubicBezTo>
                  <a:lnTo>
                    <a:pt x="1" y="477"/>
                  </a:lnTo>
                  <a:cubicBezTo>
                    <a:pt x="1" y="522"/>
                    <a:pt x="36" y="563"/>
                    <a:pt x="87" y="563"/>
                  </a:cubicBezTo>
                  <a:lnTo>
                    <a:pt x="1171" y="563"/>
                  </a:lnTo>
                  <a:cubicBezTo>
                    <a:pt x="1217" y="563"/>
                    <a:pt x="1257" y="522"/>
                    <a:pt x="1257" y="477"/>
                  </a:cubicBezTo>
                  <a:lnTo>
                    <a:pt x="1257" y="365"/>
                  </a:lnTo>
                  <a:cubicBezTo>
                    <a:pt x="1257" y="163"/>
                    <a:pt x="1095" y="0"/>
                    <a:pt x="892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6633797" y="3168235"/>
              <a:ext cx="148520" cy="134810"/>
            </a:xfrm>
            <a:custGeom>
              <a:avLst/>
              <a:gdLst/>
              <a:ahLst/>
              <a:cxnLst/>
              <a:rect l="l" t="t" r="r" b="b"/>
              <a:pathLst>
                <a:path w="1430" h="1298" extrusionOk="0">
                  <a:moveTo>
                    <a:pt x="578" y="259"/>
                  </a:moveTo>
                  <a:cubicBezTo>
                    <a:pt x="760" y="259"/>
                    <a:pt x="907" y="406"/>
                    <a:pt x="907" y="583"/>
                  </a:cubicBezTo>
                  <a:cubicBezTo>
                    <a:pt x="907" y="664"/>
                    <a:pt x="877" y="740"/>
                    <a:pt x="826" y="801"/>
                  </a:cubicBezTo>
                  <a:lnTo>
                    <a:pt x="973" y="948"/>
                  </a:lnTo>
                  <a:cubicBezTo>
                    <a:pt x="983" y="958"/>
                    <a:pt x="988" y="968"/>
                    <a:pt x="988" y="983"/>
                  </a:cubicBezTo>
                  <a:cubicBezTo>
                    <a:pt x="988" y="999"/>
                    <a:pt x="983" y="1014"/>
                    <a:pt x="973" y="1019"/>
                  </a:cubicBezTo>
                  <a:cubicBezTo>
                    <a:pt x="963" y="1029"/>
                    <a:pt x="948" y="1039"/>
                    <a:pt x="938" y="1039"/>
                  </a:cubicBezTo>
                  <a:cubicBezTo>
                    <a:pt x="923" y="1039"/>
                    <a:pt x="907" y="1029"/>
                    <a:pt x="897" y="1019"/>
                  </a:cubicBezTo>
                  <a:lnTo>
                    <a:pt x="750" y="872"/>
                  </a:lnTo>
                  <a:cubicBezTo>
                    <a:pt x="750" y="872"/>
                    <a:pt x="745" y="867"/>
                    <a:pt x="745" y="867"/>
                  </a:cubicBezTo>
                  <a:cubicBezTo>
                    <a:pt x="695" y="892"/>
                    <a:pt x="639" y="912"/>
                    <a:pt x="578" y="912"/>
                  </a:cubicBezTo>
                  <a:cubicBezTo>
                    <a:pt x="401" y="912"/>
                    <a:pt x="254" y="766"/>
                    <a:pt x="254" y="583"/>
                  </a:cubicBezTo>
                  <a:cubicBezTo>
                    <a:pt x="254" y="406"/>
                    <a:pt x="401" y="259"/>
                    <a:pt x="578" y="259"/>
                  </a:cubicBezTo>
                  <a:close/>
                  <a:moveTo>
                    <a:pt x="1" y="1"/>
                  </a:moveTo>
                  <a:lnTo>
                    <a:pt x="1" y="1297"/>
                  </a:lnTo>
                  <a:lnTo>
                    <a:pt x="781" y="1297"/>
                  </a:lnTo>
                  <a:cubicBezTo>
                    <a:pt x="1135" y="1297"/>
                    <a:pt x="1429" y="1004"/>
                    <a:pt x="1429" y="649"/>
                  </a:cubicBezTo>
                  <a:cubicBezTo>
                    <a:pt x="1429" y="289"/>
                    <a:pt x="1135" y="1"/>
                    <a:pt x="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fill="none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6208178" y="3168235"/>
              <a:ext cx="574138" cy="134810"/>
            </a:xfrm>
            <a:custGeom>
              <a:avLst/>
              <a:gdLst/>
              <a:ahLst/>
              <a:cxnLst/>
              <a:rect l="l" t="t" r="r" b="b"/>
              <a:pathLst>
                <a:path w="5528" h="1298" fill="none" extrusionOk="0">
                  <a:moveTo>
                    <a:pt x="4879" y="1297"/>
                  </a:moveTo>
                  <a:lnTo>
                    <a:pt x="649" y="1297"/>
                  </a:lnTo>
                  <a:cubicBezTo>
                    <a:pt x="289" y="1297"/>
                    <a:pt x="1" y="1004"/>
                    <a:pt x="1" y="649"/>
                  </a:cubicBezTo>
                  <a:cubicBezTo>
                    <a:pt x="1" y="289"/>
                    <a:pt x="289" y="1"/>
                    <a:pt x="649" y="1"/>
                  </a:cubicBezTo>
                  <a:lnTo>
                    <a:pt x="4879" y="1"/>
                  </a:lnTo>
                  <a:cubicBezTo>
                    <a:pt x="5233" y="1"/>
                    <a:pt x="5527" y="289"/>
                    <a:pt x="5527" y="649"/>
                  </a:cubicBezTo>
                  <a:cubicBezTo>
                    <a:pt x="5527" y="1004"/>
                    <a:pt x="5233" y="1297"/>
                    <a:pt x="4879" y="129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6311311" y="3217153"/>
              <a:ext cx="31158" cy="40609"/>
            </a:xfrm>
            <a:custGeom>
              <a:avLst/>
              <a:gdLst/>
              <a:ahLst/>
              <a:cxnLst/>
              <a:rect l="l" t="t" r="r" b="b"/>
              <a:pathLst>
                <a:path w="300" h="391" extrusionOk="0">
                  <a:moveTo>
                    <a:pt x="157" y="1"/>
                  </a:moveTo>
                  <a:cubicBezTo>
                    <a:pt x="117" y="1"/>
                    <a:pt x="87" y="11"/>
                    <a:pt x="56" y="31"/>
                  </a:cubicBezTo>
                  <a:cubicBezTo>
                    <a:pt x="31" y="51"/>
                    <a:pt x="21" y="77"/>
                    <a:pt x="21" y="112"/>
                  </a:cubicBezTo>
                  <a:cubicBezTo>
                    <a:pt x="21" y="138"/>
                    <a:pt x="26" y="158"/>
                    <a:pt x="36" y="173"/>
                  </a:cubicBezTo>
                  <a:cubicBezTo>
                    <a:pt x="46" y="188"/>
                    <a:pt x="61" y="198"/>
                    <a:pt x="76" y="203"/>
                  </a:cubicBezTo>
                  <a:cubicBezTo>
                    <a:pt x="92" y="213"/>
                    <a:pt x="112" y="219"/>
                    <a:pt x="137" y="229"/>
                  </a:cubicBezTo>
                  <a:cubicBezTo>
                    <a:pt x="157" y="234"/>
                    <a:pt x="173" y="239"/>
                    <a:pt x="183" y="244"/>
                  </a:cubicBezTo>
                  <a:cubicBezTo>
                    <a:pt x="193" y="244"/>
                    <a:pt x="203" y="249"/>
                    <a:pt x="208" y="259"/>
                  </a:cubicBezTo>
                  <a:cubicBezTo>
                    <a:pt x="213" y="264"/>
                    <a:pt x="218" y="274"/>
                    <a:pt x="218" y="284"/>
                  </a:cubicBezTo>
                  <a:cubicBezTo>
                    <a:pt x="218" y="300"/>
                    <a:pt x="213" y="310"/>
                    <a:pt x="203" y="315"/>
                  </a:cubicBezTo>
                  <a:cubicBezTo>
                    <a:pt x="188" y="320"/>
                    <a:pt x="173" y="325"/>
                    <a:pt x="157" y="325"/>
                  </a:cubicBezTo>
                  <a:cubicBezTo>
                    <a:pt x="132" y="325"/>
                    <a:pt x="112" y="320"/>
                    <a:pt x="87" y="310"/>
                  </a:cubicBezTo>
                  <a:cubicBezTo>
                    <a:pt x="66" y="305"/>
                    <a:pt x="46" y="289"/>
                    <a:pt x="31" y="279"/>
                  </a:cubicBezTo>
                  <a:lnTo>
                    <a:pt x="0" y="335"/>
                  </a:lnTo>
                  <a:cubicBezTo>
                    <a:pt x="16" y="350"/>
                    <a:pt x="41" y="365"/>
                    <a:pt x="66" y="376"/>
                  </a:cubicBezTo>
                  <a:cubicBezTo>
                    <a:pt x="97" y="386"/>
                    <a:pt x="122" y="391"/>
                    <a:pt x="152" y="391"/>
                  </a:cubicBezTo>
                  <a:cubicBezTo>
                    <a:pt x="193" y="391"/>
                    <a:pt x="228" y="381"/>
                    <a:pt x="259" y="360"/>
                  </a:cubicBezTo>
                  <a:cubicBezTo>
                    <a:pt x="284" y="340"/>
                    <a:pt x="299" y="315"/>
                    <a:pt x="299" y="274"/>
                  </a:cubicBezTo>
                  <a:cubicBezTo>
                    <a:pt x="299" y="249"/>
                    <a:pt x="294" y="229"/>
                    <a:pt x="279" y="213"/>
                  </a:cubicBezTo>
                  <a:cubicBezTo>
                    <a:pt x="269" y="198"/>
                    <a:pt x="254" y="188"/>
                    <a:pt x="238" y="183"/>
                  </a:cubicBezTo>
                  <a:cubicBezTo>
                    <a:pt x="218" y="173"/>
                    <a:pt x="198" y="163"/>
                    <a:pt x="173" y="158"/>
                  </a:cubicBezTo>
                  <a:cubicBezTo>
                    <a:pt x="147" y="148"/>
                    <a:pt x="127" y="143"/>
                    <a:pt x="112" y="132"/>
                  </a:cubicBezTo>
                  <a:cubicBezTo>
                    <a:pt x="102" y="127"/>
                    <a:pt x="97" y="117"/>
                    <a:pt x="97" y="107"/>
                  </a:cubicBezTo>
                  <a:cubicBezTo>
                    <a:pt x="97" y="92"/>
                    <a:pt x="102" y="82"/>
                    <a:pt x="112" y="77"/>
                  </a:cubicBezTo>
                  <a:cubicBezTo>
                    <a:pt x="122" y="72"/>
                    <a:pt x="137" y="67"/>
                    <a:pt x="152" y="67"/>
                  </a:cubicBezTo>
                  <a:cubicBezTo>
                    <a:pt x="168" y="67"/>
                    <a:pt x="188" y="72"/>
                    <a:pt x="208" y="77"/>
                  </a:cubicBezTo>
                  <a:cubicBezTo>
                    <a:pt x="228" y="82"/>
                    <a:pt x="244" y="92"/>
                    <a:pt x="264" y="102"/>
                  </a:cubicBezTo>
                  <a:lnTo>
                    <a:pt x="294" y="41"/>
                  </a:lnTo>
                  <a:cubicBezTo>
                    <a:pt x="274" y="26"/>
                    <a:pt x="254" y="21"/>
                    <a:pt x="228" y="11"/>
                  </a:cubicBezTo>
                  <a:cubicBezTo>
                    <a:pt x="208" y="6"/>
                    <a:pt x="183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6348701" y="3217153"/>
              <a:ext cx="38428" cy="40609"/>
            </a:xfrm>
            <a:custGeom>
              <a:avLst/>
              <a:gdLst/>
              <a:ahLst/>
              <a:cxnLst/>
              <a:rect l="l" t="t" r="r" b="b"/>
              <a:pathLst>
                <a:path w="370" h="391" extrusionOk="0">
                  <a:moveTo>
                    <a:pt x="193" y="67"/>
                  </a:moveTo>
                  <a:cubicBezTo>
                    <a:pt x="223" y="67"/>
                    <a:pt x="248" y="77"/>
                    <a:pt x="269" y="97"/>
                  </a:cubicBezTo>
                  <a:cubicBezTo>
                    <a:pt x="289" y="112"/>
                    <a:pt x="299" y="138"/>
                    <a:pt x="299" y="168"/>
                  </a:cubicBezTo>
                  <a:lnTo>
                    <a:pt x="81" y="168"/>
                  </a:lnTo>
                  <a:cubicBezTo>
                    <a:pt x="86" y="138"/>
                    <a:pt x="96" y="112"/>
                    <a:pt x="117" y="97"/>
                  </a:cubicBezTo>
                  <a:cubicBezTo>
                    <a:pt x="137" y="77"/>
                    <a:pt x="162" y="67"/>
                    <a:pt x="193" y="67"/>
                  </a:cubicBezTo>
                  <a:close/>
                  <a:moveTo>
                    <a:pt x="193" y="1"/>
                  </a:moveTo>
                  <a:cubicBezTo>
                    <a:pt x="157" y="1"/>
                    <a:pt x="122" y="11"/>
                    <a:pt x="91" y="26"/>
                  </a:cubicBezTo>
                  <a:cubicBezTo>
                    <a:pt x="61" y="41"/>
                    <a:pt x="41" y="67"/>
                    <a:pt x="25" y="97"/>
                  </a:cubicBezTo>
                  <a:cubicBezTo>
                    <a:pt x="5" y="127"/>
                    <a:pt x="0" y="158"/>
                    <a:pt x="0" y="198"/>
                  </a:cubicBezTo>
                  <a:cubicBezTo>
                    <a:pt x="0" y="234"/>
                    <a:pt x="5" y="269"/>
                    <a:pt x="25" y="295"/>
                  </a:cubicBezTo>
                  <a:cubicBezTo>
                    <a:pt x="41" y="325"/>
                    <a:pt x="61" y="350"/>
                    <a:pt x="91" y="365"/>
                  </a:cubicBezTo>
                  <a:cubicBezTo>
                    <a:pt x="122" y="381"/>
                    <a:pt x="157" y="391"/>
                    <a:pt x="193" y="391"/>
                  </a:cubicBezTo>
                  <a:cubicBezTo>
                    <a:pt x="228" y="391"/>
                    <a:pt x="258" y="386"/>
                    <a:pt x="284" y="371"/>
                  </a:cubicBezTo>
                  <a:cubicBezTo>
                    <a:pt x="309" y="360"/>
                    <a:pt x="334" y="345"/>
                    <a:pt x="350" y="325"/>
                  </a:cubicBezTo>
                  <a:lnTo>
                    <a:pt x="309" y="279"/>
                  </a:lnTo>
                  <a:cubicBezTo>
                    <a:pt x="294" y="295"/>
                    <a:pt x="279" y="305"/>
                    <a:pt x="258" y="310"/>
                  </a:cubicBezTo>
                  <a:cubicBezTo>
                    <a:pt x="238" y="320"/>
                    <a:pt x="223" y="325"/>
                    <a:pt x="203" y="325"/>
                  </a:cubicBezTo>
                  <a:cubicBezTo>
                    <a:pt x="172" y="325"/>
                    <a:pt x="147" y="315"/>
                    <a:pt x="122" y="300"/>
                  </a:cubicBezTo>
                  <a:cubicBezTo>
                    <a:pt x="101" y="279"/>
                    <a:pt x="91" y="259"/>
                    <a:pt x="81" y="229"/>
                  </a:cubicBezTo>
                  <a:lnTo>
                    <a:pt x="370" y="229"/>
                  </a:lnTo>
                  <a:cubicBezTo>
                    <a:pt x="370" y="213"/>
                    <a:pt x="370" y="203"/>
                    <a:pt x="370" y="198"/>
                  </a:cubicBezTo>
                  <a:cubicBezTo>
                    <a:pt x="370" y="132"/>
                    <a:pt x="355" y="87"/>
                    <a:pt x="324" y="51"/>
                  </a:cubicBezTo>
                  <a:cubicBezTo>
                    <a:pt x="299" y="21"/>
                    <a:pt x="253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392841" y="3217153"/>
              <a:ext cx="35312" cy="40609"/>
            </a:xfrm>
            <a:custGeom>
              <a:avLst/>
              <a:gdLst/>
              <a:ahLst/>
              <a:cxnLst/>
              <a:rect l="l" t="t" r="r" b="b"/>
              <a:pathLst>
                <a:path w="340" h="391" extrusionOk="0">
                  <a:moveTo>
                    <a:pt x="259" y="219"/>
                  </a:moveTo>
                  <a:lnTo>
                    <a:pt x="259" y="254"/>
                  </a:lnTo>
                  <a:cubicBezTo>
                    <a:pt x="259" y="274"/>
                    <a:pt x="244" y="289"/>
                    <a:pt x="223" y="305"/>
                  </a:cubicBezTo>
                  <a:cubicBezTo>
                    <a:pt x="203" y="320"/>
                    <a:pt x="183" y="325"/>
                    <a:pt x="153" y="325"/>
                  </a:cubicBezTo>
                  <a:cubicBezTo>
                    <a:pt x="127" y="325"/>
                    <a:pt x="112" y="320"/>
                    <a:pt x="97" y="310"/>
                  </a:cubicBezTo>
                  <a:cubicBezTo>
                    <a:pt x="82" y="300"/>
                    <a:pt x="77" y="284"/>
                    <a:pt x="77" y="269"/>
                  </a:cubicBezTo>
                  <a:cubicBezTo>
                    <a:pt x="77" y="249"/>
                    <a:pt x="82" y="239"/>
                    <a:pt x="97" y="229"/>
                  </a:cubicBezTo>
                  <a:cubicBezTo>
                    <a:pt x="107" y="224"/>
                    <a:pt x="127" y="219"/>
                    <a:pt x="158" y="219"/>
                  </a:cubicBezTo>
                  <a:close/>
                  <a:moveTo>
                    <a:pt x="188" y="1"/>
                  </a:moveTo>
                  <a:cubicBezTo>
                    <a:pt x="153" y="1"/>
                    <a:pt x="122" y="6"/>
                    <a:pt x="102" y="16"/>
                  </a:cubicBezTo>
                  <a:cubicBezTo>
                    <a:pt x="77" y="21"/>
                    <a:pt x="51" y="31"/>
                    <a:pt x="21" y="51"/>
                  </a:cubicBezTo>
                  <a:lnTo>
                    <a:pt x="56" y="107"/>
                  </a:lnTo>
                  <a:cubicBezTo>
                    <a:pt x="97" y="82"/>
                    <a:pt x="132" y="67"/>
                    <a:pt x="168" y="67"/>
                  </a:cubicBezTo>
                  <a:cubicBezTo>
                    <a:pt x="198" y="67"/>
                    <a:pt x="218" y="77"/>
                    <a:pt x="234" y="87"/>
                  </a:cubicBezTo>
                  <a:cubicBezTo>
                    <a:pt x="254" y="102"/>
                    <a:pt x="259" y="122"/>
                    <a:pt x="259" y="148"/>
                  </a:cubicBezTo>
                  <a:lnTo>
                    <a:pt x="259" y="158"/>
                  </a:lnTo>
                  <a:lnTo>
                    <a:pt x="142" y="158"/>
                  </a:lnTo>
                  <a:cubicBezTo>
                    <a:pt x="97" y="158"/>
                    <a:pt x="61" y="168"/>
                    <a:pt x="36" y="188"/>
                  </a:cubicBezTo>
                  <a:cubicBezTo>
                    <a:pt x="11" y="208"/>
                    <a:pt x="1" y="239"/>
                    <a:pt x="1" y="269"/>
                  </a:cubicBezTo>
                  <a:cubicBezTo>
                    <a:pt x="1" y="295"/>
                    <a:pt x="6" y="315"/>
                    <a:pt x="16" y="330"/>
                  </a:cubicBezTo>
                  <a:cubicBezTo>
                    <a:pt x="26" y="350"/>
                    <a:pt x="41" y="365"/>
                    <a:pt x="61" y="376"/>
                  </a:cubicBezTo>
                  <a:cubicBezTo>
                    <a:pt x="82" y="386"/>
                    <a:pt x="107" y="391"/>
                    <a:pt x="132" y="391"/>
                  </a:cubicBezTo>
                  <a:cubicBezTo>
                    <a:pt x="193" y="391"/>
                    <a:pt x="234" y="371"/>
                    <a:pt x="259" y="340"/>
                  </a:cubicBezTo>
                  <a:lnTo>
                    <a:pt x="259" y="386"/>
                  </a:lnTo>
                  <a:lnTo>
                    <a:pt x="340" y="386"/>
                  </a:lnTo>
                  <a:lnTo>
                    <a:pt x="340" y="138"/>
                  </a:lnTo>
                  <a:cubicBezTo>
                    <a:pt x="340" y="92"/>
                    <a:pt x="325" y="62"/>
                    <a:pt x="299" y="36"/>
                  </a:cubicBezTo>
                  <a:cubicBezTo>
                    <a:pt x="274" y="16"/>
                    <a:pt x="234" y="1"/>
                    <a:pt x="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440202" y="3217153"/>
              <a:ext cx="22226" cy="40090"/>
            </a:xfrm>
            <a:custGeom>
              <a:avLst/>
              <a:gdLst/>
              <a:ahLst/>
              <a:cxnLst/>
              <a:rect l="l" t="t" r="r" b="b"/>
              <a:pathLst>
                <a:path w="214" h="386" extrusionOk="0">
                  <a:moveTo>
                    <a:pt x="213" y="1"/>
                  </a:moveTo>
                  <a:cubicBezTo>
                    <a:pt x="183" y="1"/>
                    <a:pt x="157" y="11"/>
                    <a:pt x="132" y="21"/>
                  </a:cubicBezTo>
                  <a:cubicBezTo>
                    <a:pt x="112" y="36"/>
                    <a:pt x="92" y="56"/>
                    <a:pt x="82" y="82"/>
                  </a:cubicBezTo>
                  <a:lnTo>
                    <a:pt x="82" y="6"/>
                  </a:lnTo>
                  <a:lnTo>
                    <a:pt x="0" y="6"/>
                  </a:lnTo>
                  <a:lnTo>
                    <a:pt x="0" y="386"/>
                  </a:lnTo>
                  <a:lnTo>
                    <a:pt x="82" y="386"/>
                  </a:lnTo>
                  <a:lnTo>
                    <a:pt x="82" y="188"/>
                  </a:lnTo>
                  <a:cubicBezTo>
                    <a:pt x="82" y="153"/>
                    <a:pt x="97" y="127"/>
                    <a:pt x="122" y="107"/>
                  </a:cubicBezTo>
                  <a:cubicBezTo>
                    <a:pt x="139" y="90"/>
                    <a:pt x="163" y="80"/>
                    <a:pt x="193" y="80"/>
                  </a:cubicBezTo>
                  <a:cubicBezTo>
                    <a:pt x="200" y="80"/>
                    <a:pt x="206" y="81"/>
                    <a:pt x="213" y="82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464920" y="3217153"/>
              <a:ext cx="36974" cy="40609"/>
            </a:xfrm>
            <a:custGeom>
              <a:avLst/>
              <a:gdLst/>
              <a:ahLst/>
              <a:cxnLst/>
              <a:rect l="l" t="t" r="r" b="b"/>
              <a:pathLst>
                <a:path w="356" h="391" extrusionOk="0">
                  <a:moveTo>
                    <a:pt x="193" y="1"/>
                  </a:moveTo>
                  <a:cubicBezTo>
                    <a:pt x="158" y="1"/>
                    <a:pt x="122" y="11"/>
                    <a:pt x="97" y="26"/>
                  </a:cubicBezTo>
                  <a:cubicBezTo>
                    <a:pt x="66" y="41"/>
                    <a:pt x="41" y="67"/>
                    <a:pt x="26" y="97"/>
                  </a:cubicBezTo>
                  <a:cubicBezTo>
                    <a:pt x="11" y="122"/>
                    <a:pt x="1" y="158"/>
                    <a:pt x="1" y="198"/>
                  </a:cubicBezTo>
                  <a:cubicBezTo>
                    <a:pt x="1" y="234"/>
                    <a:pt x="11" y="269"/>
                    <a:pt x="26" y="295"/>
                  </a:cubicBezTo>
                  <a:cubicBezTo>
                    <a:pt x="41" y="325"/>
                    <a:pt x="66" y="350"/>
                    <a:pt x="97" y="365"/>
                  </a:cubicBezTo>
                  <a:cubicBezTo>
                    <a:pt x="122" y="381"/>
                    <a:pt x="158" y="391"/>
                    <a:pt x="193" y="391"/>
                  </a:cubicBezTo>
                  <a:cubicBezTo>
                    <a:pt x="228" y="391"/>
                    <a:pt x="264" y="381"/>
                    <a:pt x="289" y="371"/>
                  </a:cubicBezTo>
                  <a:cubicBezTo>
                    <a:pt x="315" y="360"/>
                    <a:pt x="340" y="340"/>
                    <a:pt x="355" y="320"/>
                  </a:cubicBezTo>
                  <a:lnTo>
                    <a:pt x="310" y="274"/>
                  </a:lnTo>
                  <a:cubicBezTo>
                    <a:pt x="284" y="305"/>
                    <a:pt x="249" y="320"/>
                    <a:pt x="198" y="320"/>
                  </a:cubicBezTo>
                  <a:cubicBezTo>
                    <a:pt x="163" y="320"/>
                    <a:pt x="137" y="305"/>
                    <a:pt x="117" y="284"/>
                  </a:cubicBezTo>
                  <a:cubicBezTo>
                    <a:pt x="97" y="259"/>
                    <a:pt x="87" y="234"/>
                    <a:pt x="87" y="198"/>
                  </a:cubicBezTo>
                  <a:cubicBezTo>
                    <a:pt x="87" y="158"/>
                    <a:pt x="97" y="132"/>
                    <a:pt x="117" y="107"/>
                  </a:cubicBezTo>
                  <a:cubicBezTo>
                    <a:pt x="137" y="87"/>
                    <a:pt x="168" y="77"/>
                    <a:pt x="203" y="77"/>
                  </a:cubicBezTo>
                  <a:cubicBezTo>
                    <a:pt x="244" y="77"/>
                    <a:pt x="279" y="87"/>
                    <a:pt x="304" y="117"/>
                  </a:cubicBezTo>
                  <a:lnTo>
                    <a:pt x="350" y="67"/>
                  </a:lnTo>
                  <a:cubicBezTo>
                    <a:pt x="335" y="46"/>
                    <a:pt x="310" y="31"/>
                    <a:pt x="284" y="21"/>
                  </a:cubicBezTo>
                  <a:cubicBezTo>
                    <a:pt x="259" y="6"/>
                    <a:pt x="228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510723" y="3201886"/>
              <a:ext cx="37909" cy="55357"/>
            </a:xfrm>
            <a:custGeom>
              <a:avLst/>
              <a:gdLst/>
              <a:ahLst/>
              <a:cxnLst/>
              <a:rect l="l" t="t" r="r" b="b"/>
              <a:pathLst>
                <a:path w="365" h="533" extrusionOk="0">
                  <a:moveTo>
                    <a:pt x="0" y="1"/>
                  </a:moveTo>
                  <a:lnTo>
                    <a:pt x="0" y="533"/>
                  </a:lnTo>
                  <a:lnTo>
                    <a:pt x="81" y="533"/>
                  </a:lnTo>
                  <a:lnTo>
                    <a:pt x="81" y="345"/>
                  </a:lnTo>
                  <a:cubicBezTo>
                    <a:pt x="81" y="310"/>
                    <a:pt x="91" y="285"/>
                    <a:pt x="112" y="259"/>
                  </a:cubicBezTo>
                  <a:cubicBezTo>
                    <a:pt x="132" y="239"/>
                    <a:pt x="157" y="229"/>
                    <a:pt x="188" y="229"/>
                  </a:cubicBezTo>
                  <a:cubicBezTo>
                    <a:pt x="218" y="229"/>
                    <a:pt x="238" y="234"/>
                    <a:pt x="259" y="254"/>
                  </a:cubicBezTo>
                  <a:cubicBezTo>
                    <a:pt x="274" y="269"/>
                    <a:pt x="279" y="290"/>
                    <a:pt x="279" y="320"/>
                  </a:cubicBezTo>
                  <a:lnTo>
                    <a:pt x="279" y="533"/>
                  </a:lnTo>
                  <a:lnTo>
                    <a:pt x="365" y="533"/>
                  </a:lnTo>
                  <a:lnTo>
                    <a:pt x="365" y="295"/>
                  </a:lnTo>
                  <a:cubicBezTo>
                    <a:pt x="365" y="249"/>
                    <a:pt x="350" y="214"/>
                    <a:pt x="324" y="188"/>
                  </a:cubicBezTo>
                  <a:cubicBezTo>
                    <a:pt x="299" y="163"/>
                    <a:pt x="264" y="148"/>
                    <a:pt x="223" y="148"/>
                  </a:cubicBezTo>
                  <a:cubicBezTo>
                    <a:pt x="152" y="148"/>
                    <a:pt x="107" y="173"/>
                    <a:pt x="81" y="229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559987" y="3302422"/>
              <a:ext cx="303687" cy="395187"/>
            </a:xfrm>
            <a:custGeom>
              <a:avLst/>
              <a:gdLst/>
              <a:ahLst/>
              <a:cxnLst/>
              <a:rect l="l" t="t" r="r" b="b"/>
              <a:pathLst>
                <a:path w="2924" h="3805" extrusionOk="0">
                  <a:moveTo>
                    <a:pt x="1014" y="31"/>
                  </a:moveTo>
                  <a:cubicBezTo>
                    <a:pt x="720" y="147"/>
                    <a:pt x="462" y="314"/>
                    <a:pt x="295" y="598"/>
                  </a:cubicBezTo>
                  <a:lnTo>
                    <a:pt x="295" y="598"/>
                  </a:lnTo>
                  <a:cubicBezTo>
                    <a:pt x="97" y="927"/>
                    <a:pt x="1" y="1246"/>
                    <a:pt x="158" y="1961"/>
                  </a:cubicBezTo>
                  <a:lnTo>
                    <a:pt x="158" y="1961"/>
                  </a:lnTo>
                  <a:cubicBezTo>
                    <a:pt x="284" y="2518"/>
                    <a:pt x="507" y="2979"/>
                    <a:pt x="913" y="3303"/>
                  </a:cubicBezTo>
                  <a:lnTo>
                    <a:pt x="913" y="3303"/>
                  </a:lnTo>
                  <a:cubicBezTo>
                    <a:pt x="1070" y="3425"/>
                    <a:pt x="1708" y="3805"/>
                    <a:pt x="2219" y="3409"/>
                  </a:cubicBezTo>
                  <a:lnTo>
                    <a:pt x="2219" y="3409"/>
                  </a:lnTo>
                  <a:cubicBezTo>
                    <a:pt x="2903" y="2878"/>
                    <a:pt x="2924" y="1758"/>
                    <a:pt x="2427" y="1084"/>
                  </a:cubicBezTo>
                  <a:lnTo>
                    <a:pt x="2427" y="1084"/>
                  </a:lnTo>
                  <a:lnTo>
                    <a:pt x="2189" y="755"/>
                  </a:lnTo>
                  <a:cubicBezTo>
                    <a:pt x="1976" y="466"/>
                    <a:pt x="1566" y="0"/>
                    <a:pt x="1181" y="0"/>
                  </a:cubicBezTo>
                  <a:lnTo>
                    <a:pt x="1181" y="0"/>
                  </a:lnTo>
                  <a:cubicBezTo>
                    <a:pt x="1125" y="0"/>
                    <a:pt x="1070" y="10"/>
                    <a:pt x="1014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608386" y="3406075"/>
              <a:ext cx="208966" cy="224234"/>
            </a:xfrm>
            <a:custGeom>
              <a:avLst/>
              <a:gdLst/>
              <a:ahLst/>
              <a:cxnLst/>
              <a:rect l="l" t="t" r="r" b="b"/>
              <a:pathLst>
                <a:path w="2012" h="2159" extrusionOk="0">
                  <a:moveTo>
                    <a:pt x="153" y="395"/>
                  </a:moveTo>
                  <a:cubicBezTo>
                    <a:pt x="26" y="659"/>
                    <a:pt x="1" y="993"/>
                    <a:pt x="122" y="1292"/>
                  </a:cubicBezTo>
                  <a:lnTo>
                    <a:pt x="122" y="1292"/>
                  </a:lnTo>
                  <a:cubicBezTo>
                    <a:pt x="219" y="1530"/>
                    <a:pt x="507" y="2158"/>
                    <a:pt x="690" y="2148"/>
                  </a:cubicBezTo>
                  <a:lnTo>
                    <a:pt x="690" y="2148"/>
                  </a:lnTo>
                  <a:cubicBezTo>
                    <a:pt x="852" y="2138"/>
                    <a:pt x="913" y="1895"/>
                    <a:pt x="1196" y="1667"/>
                  </a:cubicBezTo>
                  <a:lnTo>
                    <a:pt x="1196" y="1667"/>
                  </a:lnTo>
                  <a:cubicBezTo>
                    <a:pt x="1586" y="1353"/>
                    <a:pt x="1961" y="1307"/>
                    <a:pt x="1992" y="1165"/>
                  </a:cubicBezTo>
                  <a:lnTo>
                    <a:pt x="1992" y="1165"/>
                  </a:lnTo>
                  <a:cubicBezTo>
                    <a:pt x="2012" y="1059"/>
                    <a:pt x="1662" y="537"/>
                    <a:pt x="1662" y="537"/>
                  </a:cubicBezTo>
                  <a:lnTo>
                    <a:pt x="1662" y="537"/>
                  </a:lnTo>
                  <a:cubicBezTo>
                    <a:pt x="1485" y="264"/>
                    <a:pt x="1222" y="71"/>
                    <a:pt x="933" y="15"/>
                  </a:cubicBezTo>
                  <a:lnTo>
                    <a:pt x="933" y="15"/>
                  </a:lnTo>
                  <a:cubicBezTo>
                    <a:pt x="882" y="5"/>
                    <a:pt x="832" y="0"/>
                    <a:pt x="786" y="0"/>
                  </a:cubicBezTo>
                  <a:lnTo>
                    <a:pt x="786" y="0"/>
                  </a:lnTo>
                  <a:cubicBezTo>
                    <a:pt x="517" y="0"/>
                    <a:pt x="279" y="147"/>
                    <a:pt x="153" y="395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558948" y="2863613"/>
              <a:ext cx="304725" cy="375246"/>
            </a:xfrm>
            <a:custGeom>
              <a:avLst/>
              <a:gdLst/>
              <a:ahLst/>
              <a:cxnLst/>
              <a:rect l="l" t="t" r="r" b="b"/>
              <a:pathLst>
                <a:path w="2934" h="3613" extrusionOk="0">
                  <a:moveTo>
                    <a:pt x="487" y="294"/>
                  </a:moveTo>
                  <a:cubicBezTo>
                    <a:pt x="208" y="548"/>
                    <a:pt x="1" y="1100"/>
                    <a:pt x="46" y="1525"/>
                  </a:cubicBezTo>
                  <a:lnTo>
                    <a:pt x="46" y="1525"/>
                  </a:lnTo>
                  <a:lnTo>
                    <a:pt x="66" y="1688"/>
                  </a:lnTo>
                  <a:cubicBezTo>
                    <a:pt x="163" y="2508"/>
                    <a:pt x="705" y="3212"/>
                    <a:pt x="1475" y="3516"/>
                  </a:cubicBezTo>
                  <a:lnTo>
                    <a:pt x="1475" y="3516"/>
                  </a:lnTo>
                  <a:cubicBezTo>
                    <a:pt x="1713" y="3612"/>
                    <a:pt x="1986" y="3552"/>
                    <a:pt x="2164" y="3359"/>
                  </a:cubicBezTo>
                  <a:lnTo>
                    <a:pt x="2164" y="3359"/>
                  </a:lnTo>
                  <a:lnTo>
                    <a:pt x="2311" y="3202"/>
                  </a:lnTo>
                  <a:cubicBezTo>
                    <a:pt x="2883" y="2589"/>
                    <a:pt x="2934" y="1662"/>
                    <a:pt x="2437" y="988"/>
                  </a:cubicBezTo>
                  <a:lnTo>
                    <a:pt x="2437" y="988"/>
                  </a:lnTo>
                  <a:lnTo>
                    <a:pt x="2199" y="659"/>
                  </a:lnTo>
                  <a:cubicBezTo>
                    <a:pt x="1956" y="330"/>
                    <a:pt x="1601" y="102"/>
                    <a:pt x="1201" y="11"/>
                  </a:cubicBezTo>
                  <a:lnTo>
                    <a:pt x="1201" y="11"/>
                  </a:lnTo>
                  <a:cubicBezTo>
                    <a:pt x="1176" y="1"/>
                    <a:pt x="1145" y="1"/>
                    <a:pt x="1110" y="1"/>
                  </a:cubicBezTo>
                  <a:lnTo>
                    <a:pt x="1110" y="1"/>
                  </a:lnTo>
                  <a:cubicBezTo>
                    <a:pt x="948" y="1"/>
                    <a:pt x="725" y="82"/>
                    <a:pt x="487" y="294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587925" y="2976198"/>
              <a:ext cx="200034" cy="212705"/>
            </a:xfrm>
            <a:custGeom>
              <a:avLst/>
              <a:gdLst/>
              <a:ahLst/>
              <a:cxnLst/>
              <a:rect l="l" t="t" r="r" b="b"/>
              <a:pathLst>
                <a:path w="1926" h="2048" extrusionOk="0">
                  <a:moveTo>
                    <a:pt x="618" y="11"/>
                  </a:moveTo>
                  <a:cubicBezTo>
                    <a:pt x="304" y="51"/>
                    <a:pt x="81" y="279"/>
                    <a:pt x="41" y="588"/>
                  </a:cubicBezTo>
                  <a:lnTo>
                    <a:pt x="41" y="588"/>
                  </a:lnTo>
                  <a:cubicBezTo>
                    <a:pt x="0" y="862"/>
                    <a:pt x="86" y="1166"/>
                    <a:pt x="284" y="1394"/>
                  </a:cubicBezTo>
                  <a:lnTo>
                    <a:pt x="284" y="1394"/>
                  </a:lnTo>
                  <a:cubicBezTo>
                    <a:pt x="441" y="1576"/>
                    <a:pt x="887" y="2047"/>
                    <a:pt x="1049" y="1986"/>
                  </a:cubicBezTo>
                  <a:lnTo>
                    <a:pt x="1049" y="1986"/>
                  </a:lnTo>
                  <a:cubicBezTo>
                    <a:pt x="1191" y="1931"/>
                    <a:pt x="1150" y="1632"/>
                    <a:pt x="1241" y="1409"/>
                  </a:cubicBezTo>
                  <a:lnTo>
                    <a:pt x="1241" y="1409"/>
                  </a:lnTo>
                  <a:cubicBezTo>
                    <a:pt x="1419" y="973"/>
                    <a:pt x="1925" y="847"/>
                    <a:pt x="1910" y="715"/>
                  </a:cubicBezTo>
                  <a:lnTo>
                    <a:pt x="1910" y="715"/>
                  </a:lnTo>
                  <a:cubicBezTo>
                    <a:pt x="1895" y="614"/>
                    <a:pt x="1424" y="254"/>
                    <a:pt x="1424" y="254"/>
                  </a:cubicBezTo>
                  <a:lnTo>
                    <a:pt x="1424" y="254"/>
                  </a:lnTo>
                  <a:cubicBezTo>
                    <a:pt x="1221" y="92"/>
                    <a:pt x="978" y="1"/>
                    <a:pt x="740" y="1"/>
                  </a:cubicBezTo>
                  <a:lnTo>
                    <a:pt x="740" y="1"/>
                  </a:lnTo>
                  <a:cubicBezTo>
                    <a:pt x="699" y="1"/>
                    <a:pt x="659" y="6"/>
                    <a:pt x="618" y="11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066097" y="3787968"/>
              <a:ext cx="493127" cy="329963"/>
            </a:xfrm>
            <a:custGeom>
              <a:avLst/>
              <a:gdLst/>
              <a:ahLst/>
              <a:cxnLst/>
              <a:rect l="l" t="t" r="r" b="b"/>
              <a:pathLst>
                <a:path w="4748" h="3177" extrusionOk="0">
                  <a:moveTo>
                    <a:pt x="325" y="376"/>
                  </a:moveTo>
                  <a:cubicBezTo>
                    <a:pt x="148" y="573"/>
                    <a:pt x="41" y="827"/>
                    <a:pt x="31" y="1095"/>
                  </a:cubicBezTo>
                  <a:lnTo>
                    <a:pt x="31" y="1095"/>
                  </a:lnTo>
                  <a:lnTo>
                    <a:pt x="26" y="1227"/>
                  </a:lnTo>
                  <a:cubicBezTo>
                    <a:pt x="1" y="1693"/>
                    <a:pt x="269" y="2128"/>
                    <a:pt x="695" y="2326"/>
                  </a:cubicBezTo>
                  <a:lnTo>
                    <a:pt x="695" y="2326"/>
                  </a:lnTo>
                  <a:lnTo>
                    <a:pt x="882" y="2407"/>
                  </a:lnTo>
                  <a:cubicBezTo>
                    <a:pt x="1536" y="2701"/>
                    <a:pt x="2220" y="2919"/>
                    <a:pt x="2929" y="3045"/>
                  </a:cubicBezTo>
                  <a:lnTo>
                    <a:pt x="2929" y="3045"/>
                  </a:lnTo>
                  <a:lnTo>
                    <a:pt x="3223" y="3101"/>
                  </a:lnTo>
                  <a:cubicBezTo>
                    <a:pt x="3628" y="3177"/>
                    <a:pt x="4043" y="3040"/>
                    <a:pt x="4327" y="2736"/>
                  </a:cubicBezTo>
                  <a:lnTo>
                    <a:pt x="4327" y="2736"/>
                  </a:lnTo>
                  <a:lnTo>
                    <a:pt x="4337" y="2731"/>
                  </a:lnTo>
                  <a:cubicBezTo>
                    <a:pt x="4646" y="2402"/>
                    <a:pt x="4747" y="1926"/>
                    <a:pt x="4600" y="1500"/>
                  </a:cubicBezTo>
                  <a:lnTo>
                    <a:pt x="4600" y="1500"/>
                  </a:lnTo>
                  <a:cubicBezTo>
                    <a:pt x="4489" y="1171"/>
                    <a:pt x="4236" y="903"/>
                    <a:pt x="3917" y="771"/>
                  </a:cubicBezTo>
                  <a:lnTo>
                    <a:pt x="3917" y="771"/>
                  </a:lnTo>
                  <a:lnTo>
                    <a:pt x="3521" y="609"/>
                  </a:lnTo>
                  <a:cubicBezTo>
                    <a:pt x="2919" y="361"/>
                    <a:pt x="2290" y="178"/>
                    <a:pt x="1647" y="67"/>
                  </a:cubicBezTo>
                  <a:lnTo>
                    <a:pt x="1647" y="67"/>
                  </a:lnTo>
                  <a:lnTo>
                    <a:pt x="1369" y="16"/>
                  </a:lnTo>
                  <a:cubicBezTo>
                    <a:pt x="1303" y="6"/>
                    <a:pt x="1242" y="1"/>
                    <a:pt x="1176" y="1"/>
                  </a:cubicBezTo>
                  <a:lnTo>
                    <a:pt x="1176" y="1"/>
                  </a:lnTo>
                  <a:cubicBezTo>
                    <a:pt x="857" y="1"/>
                    <a:pt x="543" y="138"/>
                    <a:pt x="325" y="37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299679" y="3893802"/>
              <a:ext cx="245317" cy="199931"/>
            </a:xfrm>
            <a:custGeom>
              <a:avLst/>
              <a:gdLst/>
              <a:ahLst/>
              <a:cxnLst/>
              <a:rect l="l" t="t" r="r" b="b"/>
              <a:pathLst>
                <a:path w="2362" h="1925" extrusionOk="0">
                  <a:moveTo>
                    <a:pt x="371" y="167"/>
                  </a:moveTo>
                  <a:cubicBezTo>
                    <a:pt x="102" y="345"/>
                    <a:pt x="1" y="654"/>
                    <a:pt x="112" y="957"/>
                  </a:cubicBezTo>
                  <a:lnTo>
                    <a:pt x="112" y="957"/>
                  </a:lnTo>
                  <a:cubicBezTo>
                    <a:pt x="214" y="1221"/>
                    <a:pt x="442" y="1454"/>
                    <a:pt x="735" y="1586"/>
                  </a:cubicBezTo>
                  <a:lnTo>
                    <a:pt x="735" y="1586"/>
                  </a:lnTo>
                  <a:lnTo>
                    <a:pt x="1080" y="1738"/>
                  </a:lnTo>
                  <a:cubicBezTo>
                    <a:pt x="1495" y="1925"/>
                    <a:pt x="1966" y="1798"/>
                    <a:pt x="2128" y="1459"/>
                  </a:cubicBezTo>
                  <a:lnTo>
                    <a:pt x="2128" y="1459"/>
                  </a:lnTo>
                  <a:lnTo>
                    <a:pt x="2210" y="1282"/>
                  </a:lnTo>
                  <a:cubicBezTo>
                    <a:pt x="2230" y="1236"/>
                    <a:pt x="2245" y="1190"/>
                    <a:pt x="2255" y="1140"/>
                  </a:cubicBezTo>
                  <a:lnTo>
                    <a:pt x="2255" y="1140"/>
                  </a:lnTo>
                  <a:lnTo>
                    <a:pt x="2291" y="952"/>
                  </a:lnTo>
                  <a:cubicBezTo>
                    <a:pt x="2362" y="583"/>
                    <a:pt x="2058" y="203"/>
                    <a:pt x="1612" y="106"/>
                  </a:cubicBezTo>
                  <a:lnTo>
                    <a:pt x="1612" y="106"/>
                  </a:lnTo>
                  <a:lnTo>
                    <a:pt x="1247" y="25"/>
                  </a:lnTo>
                  <a:cubicBezTo>
                    <a:pt x="1156" y="10"/>
                    <a:pt x="1060" y="0"/>
                    <a:pt x="974" y="0"/>
                  </a:cubicBezTo>
                  <a:lnTo>
                    <a:pt x="974" y="0"/>
                  </a:lnTo>
                  <a:cubicBezTo>
                    <a:pt x="751" y="0"/>
                    <a:pt x="538" y="56"/>
                    <a:pt x="371" y="167"/>
                  </a:cubicBezTo>
                  <a:close/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5" name="Google Shape;965;p23"/>
            <p:cNvGrpSpPr/>
            <p:nvPr/>
          </p:nvGrpSpPr>
          <p:grpSpPr>
            <a:xfrm>
              <a:off x="6297694" y="1878075"/>
              <a:ext cx="395002" cy="395184"/>
              <a:chOff x="6295879" y="2511834"/>
              <a:chExt cx="375049" cy="375222"/>
            </a:xfrm>
          </p:grpSpPr>
          <p:sp>
            <p:nvSpPr>
              <p:cNvPr id="966" name="Google Shape;966;p23"/>
              <p:cNvSpPr/>
              <p:nvPr/>
            </p:nvSpPr>
            <p:spPr>
              <a:xfrm>
                <a:off x="6295879" y="2511834"/>
                <a:ext cx="375049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2043" fill="none" extrusionOk="0">
                    <a:moveTo>
                      <a:pt x="2041" y="1024"/>
                    </a:moveTo>
                    <a:cubicBezTo>
                      <a:pt x="2041" y="457"/>
                      <a:pt x="1586" y="1"/>
                      <a:pt x="1023" y="1"/>
                    </a:cubicBezTo>
                    <a:cubicBezTo>
                      <a:pt x="456" y="1"/>
                      <a:pt x="0" y="457"/>
                      <a:pt x="0" y="1024"/>
                    </a:cubicBezTo>
                    <a:cubicBezTo>
                      <a:pt x="0" y="1586"/>
                      <a:pt x="456" y="2042"/>
                      <a:pt x="1023" y="2042"/>
                    </a:cubicBezTo>
                    <a:cubicBezTo>
                      <a:pt x="1586" y="2042"/>
                      <a:pt x="2041" y="1586"/>
                      <a:pt x="2041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3"/>
              <p:cNvSpPr/>
              <p:nvPr/>
            </p:nvSpPr>
            <p:spPr>
              <a:xfrm>
                <a:off x="6386060" y="2511834"/>
                <a:ext cx="194688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2043" fill="none" extrusionOk="0">
                    <a:moveTo>
                      <a:pt x="1059" y="1024"/>
                    </a:moveTo>
                    <a:cubicBezTo>
                      <a:pt x="1059" y="457"/>
                      <a:pt x="821" y="1"/>
                      <a:pt x="527" y="1"/>
                    </a:cubicBezTo>
                    <a:cubicBezTo>
                      <a:pt x="238" y="1"/>
                      <a:pt x="0" y="457"/>
                      <a:pt x="0" y="1024"/>
                    </a:cubicBezTo>
                    <a:cubicBezTo>
                      <a:pt x="0" y="1586"/>
                      <a:pt x="238" y="2042"/>
                      <a:pt x="527" y="2042"/>
                    </a:cubicBezTo>
                    <a:cubicBezTo>
                      <a:pt x="821" y="2042"/>
                      <a:pt x="1059" y="1586"/>
                      <a:pt x="1059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3"/>
              <p:cNvSpPr/>
              <p:nvPr/>
            </p:nvSpPr>
            <p:spPr>
              <a:xfrm>
                <a:off x="6483771" y="2511834"/>
                <a:ext cx="184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3" fill="none" extrusionOk="0">
                    <a:moveTo>
                      <a:pt x="0" y="2042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3"/>
              <p:cNvSpPr/>
              <p:nvPr/>
            </p:nvSpPr>
            <p:spPr>
              <a:xfrm>
                <a:off x="6295879" y="2699722"/>
                <a:ext cx="375049" cy="184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" fill="none" extrusionOk="0">
                    <a:moveTo>
                      <a:pt x="0" y="1"/>
                    </a:moveTo>
                    <a:lnTo>
                      <a:pt x="2041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3"/>
              <p:cNvSpPr/>
              <p:nvPr/>
            </p:nvSpPr>
            <p:spPr>
              <a:xfrm>
                <a:off x="6340510" y="2577035"/>
                <a:ext cx="285787" cy="26264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43" fill="none" extrusionOk="0">
                    <a:moveTo>
                      <a:pt x="1555" y="0"/>
                    </a:moveTo>
                    <a:cubicBezTo>
                      <a:pt x="1327" y="91"/>
                      <a:pt x="1064" y="142"/>
                      <a:pt x="775" y="142"/>
                    </a:cubicBezTo>
                    <a:cubicBezTo>
                      <a:pt x="492" y="142"/>
                      <a:pt x="228" y="91"/>
                      <a:pt x="0" y="0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3"/>
              <p:cNvSpPr/>
              <p:nvPr/>
            </p:nvSpPr>
            <p:spPr>
              <a:xfrm>
                <a:off x="6338674" y="2792840"/>
                <a:ext cx="289460" cy="27182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8" fill="none" extrusionOk="0">
                    <a:moveTo>
                      <a:pt x="0" y="147"/>
                    </a:moveTo>
                    <a:cubicBezTo>
                      <a:pt x="228" y="51"/>
                      <a:pt x="502" y="0"/>
                      <a:pt x="785" y="0"/>
                    </a:cubicBezTo>
                    <a:cubicBezTo>
                      <a:pt x="1074" y="0"/>
                      <a:pt x="1347" y="51"/>
                      <a:pt x="1575" y="147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23"/>
            <p:cNvGrpSpPr/>
            <p:nvPr/>
          </p:nvGrpSpPr>
          <p:grpSpPr>
            <a:xfrm>
              <a:off x="6162895" y="1743094"/>
              <a:ext cx="664600" cy="665119"/>
              <a:chOff x="6162895" y="1704119"/>
              <a:chExt cx="664600" cy="665119"/>
            </a:xfrm>
          </p:grpSpPr>
          <p:sp>
            <p:nvSpPr>
              <p:cNvPr id="973" name="Google Shape;973;p23"/>
              <p:cNvSpPr/>
              <p:nvPr/>
            </p:nvSpPr>
            <p:spPr>
              <a:xfrm>
                <a:off x="6162895" y="1704119"/>
                <a:ext cx="664600" cy="665119"/>
              </a:xfrm>
              <a:custGeom>
                <a:avLst/>
                <a:gdLst/>
                <a:ahLst/>
                <a:cxnLst/>
                <a:rect l="l" t="t" r="r" b="b"/>
                <a:pathLst>
                  <a:path w="6399" h="6404" fill="none" extrusionOk="0">
                    <a:moveTo>
                      <a:pt x="6399" y="3202"/>
                    </a:moveTo>
                    <a:cubicBezTo>
                      <a:pt x="6399" y="4969"/>
                      <a:pt x="4965" y="6403"/>
                      <a:pt x="3197" y="6403"/>
                    </a:cubicBezTo>
                    <a:cubicBezTo>
                      <a:pt x="1429" y="6403"/>
                      <a:pt x="1" y="4969"/>
                      <a:pt x="1" y="3202"/>
                    </a:cubicBezTo>
                    <a:cubicBezTo>
                      <a:pt x="1" y="1434"/>
                      <a:pt x="1429" y="0"/>
                      <a:pt x="3197" y="0"/>
                    </a:cubicBezTo>
                    <a:cubicBezTo>
                      <a:pt x="4965" y="0"/>
                      <a:pt x="6399" y="1434"/>
                      <a:pt x="6399" y="3202"/>
                    </a:cubicBezTo>
                    <a:close/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3"/>
              <p:cNvSpPr/>
              <p:nvPr/>
            </p:nvSpPr>
            <p:spPr>
              <a:xfrm>
                <a:off x="6264470" y="1805590"/>
                <a:ext cx="469966" cy="469967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4525" fill="none" extrusionOk="0">
                    <a:moveTo>
                      <a:pt x="1" y="4524"/>
                    </a:moveTo>
                    <a:lnTo>
                      <a:pt x="4524" y="1"/>
                    </a:lnTo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77" name="Google Shape;977;p23"/>
          <p:cNvCxnSpPr>
            <a:cxnSpLocks/>
          </p:cNvCxnSpPr>
          <p:nvPr/>
        </p:nvCxnSpPr>
        <p:spPr>
          <a:xfrm rot="5400000">
            <a:off x="3780246" y="2280027"/>
            <a:ext cx="1144815" cy="1787964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85" name="Google Shape;985;p23"/>
          <p:cNvCxnSpPr>
            <a:cxnSpLocks/>
          </p:cNvCxnSpPr>
          <p:nvPr/>
        </p:nvCxnSpPr>
        <p:spPr>
          <a:xfrm flipH="1">
            <a:off x="2653289" y="2607651"/>
            <a:ext cx="1032331" cy="827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82" name="Google Shape;982;p23"/>
          <p:cNvGrpSpPr/>
          <p:nvPr/>
        </p:nvGrpSpPr>
        <p:grpSpPr>
          <a:xfrm>
            <a:off x="393249" y="2441624"/>
            <a:ext cx="3182820" cy="834815"/>
            <a:chOff x="-2335587" y="1608755"/>
            <a:chExt cx="3202090" cy="834815"/>
          </a:xfrm>
        </p:grpSpPr>
        <p:sp>
          <p:nvSpPr>
            <p:cNvPr id="983" name="Google Shape;983;p23"/>
            <p:cNvSpPr txBox="1"/>
            <p:nvPr/>
          </p:nvSpPr>
          <p:spPr>
            <a:xfrm>
              <a:off x="-2160989" y="1608755"/>
              <a:ext cx="143132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Upaya</a:t>
              </a:r>
              <a:r>
                <a:rPr lang="en-ID" sz="16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Kominfo</a:t>
              </a:r>
              <a:endParaRPr sz="16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4" name="Google Shape;984;p23"/>
            <p:cNvSpPr txBox="1"/>
            <p:nvPr/>
          </p:nvSpPr>
          <p:spPr>
            <a:xfrm>
              <a:off x="-2335587" y="1892170"/>
              <a:ext cx="320209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Email: aduankonten@mail.kominfo.go.id 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Website: http://aduankonten.id 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WhatsApp: 081-1922-4545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Twitter: @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aduankonten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29" name="Google Shape;929;p23"/>
          <p:cNvSpPr/>
          <p:nvPr/>
        </p:nvSpPr>
        <p:spPr>
          <a:xfrm flipH="1">
            <a:off x="3623832" y="2211484"/>
            <a:ext cx="1703700" cy="572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Fake news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B4F0FF9-37EE-4BC3-9580-070A9B30C49B}"/>
              </a:ext>
            </a:extLst>
          </p:cNvPr>
          <p:cNvGrpSpPr/>
          <p:nvPr/>
        </p:nvGrpSpPr>
        <p:grpSpPr>
          <a:xfrm>
            <a:off x="393249" y="3790754"/>
            <a:ext cx="2590467" cy="877316"/>
            <a:chOff x="511775" y="3778192"/>
            <a:chExt cx="2590467" cy="87731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E5F35A-4D42-4797-A646-66671D47196E}"/>
                </a:ext>
              </a:extLst>
            </p:cNvPr>
            <p:cNvGrpSpPr/>
            <p:nvPr/>
          </p:nvGrpSpPr>
          <p:grpSpPr>
            <a:xfrm>
              <a:off x="519469" y="3778192"/>
              <a:ext cx="2403497" cy="643056"/>
              <a:chOff x="519469" y="3778192"/>
              <a:chExt cx="2403497" cy="643056"/>
            </a:xfrm>
          </p:grpSpPr>
          <p:sp>
            <p:nvSpPr>
              <p:cNvPr id="932" name="Google Shape;932;p23"/>
              <p:cNvSpPr/>
              <p:nvPr/>
            </p:nvSpPr>
            <p:spPr>
              <a:xfrm flipH="1">
                <a:off x="1891108" y="3848548"/>
                <a:ext cx="572700" cy="5727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3"/>
              <p:cNvSpPr txBox="1"/>
              <p:nvPr/>
            </p:nvSpPr>
            <p:spPr>
              <a:xfrm>
                <a:off x="519469" y="3778192"/>
                <a:ext cx="240349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just">
                  <a:buSzPts val="1100"/>
                </a:pPr>
                <a:r>
                  <a:rPr lang="en-ID" sz="16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Masyarakat Anti Fitnah dan Hoax Indonesia (MAFINDO)</a:t>
                </a:r>
                <a:endParaRPr sz="16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78" name="Google Shape;984;p23">
              <a:extLst>
                <a:ext uri="{FF2B5EF4-FFF2-40B4-BE49-F238E27FC236}">
                  <a16:creationId xmlns:a16="http://schemas.microsoft.com/office/drawing/2014/main" id="{8947816C-7512-4C49-A646-72508BEF6863}"/>
                </a:ext>
              </a:extLst>
            </p:cNvPr>
            <p:cNvSpPr txBox="1"/>
            <p:nvPr/>
          </p:nvSpPr>
          <p:spPr>
            <a:xfrm>
              <a:off x="511775" y="4104108"/>
              <a:ext cx="2590467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Menyediakan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Laman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aduan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lvl="0" algn="just"/>
              <a:r>
                <a:rPr lang="en-US" sz="1200" dirty="0">
                  <a:latin typeface="Roboto"/>
                  <a:ea typeface="Roboto"/>
                  <a:cs typeface="Roboto"/>
                  <a:sym typeface="Roboto"/>
                  <a:hlinkClick r:id="rId4"/>
                </a:rPr>
                <a:t>http://turnbackhoax.id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BE420-20DF-49B5-BC72-EF228606A0D0}"/>
              </a:ext>
            </a:extLst>
          </p:cNvPr>
          <p:cNvGrpSpPr/>
          <p:nvPr/>
        </p:nvGrpSpPr>
        <p:grpSpPr>
          <a:xfrm>
            <a:off x="364968" y="1314552"/>
            <a:ext cx="2618748" cy="955892"/>
            <a:chOff x="483494" y="1301990"/>
            <a:chExt cx="2618748" cy="955892"/>
          </a:xfrm>
        </p:grpSpPr>
        <p:sp>
          <p:nvSpPr>
            <p:cNvPr id="926" name="Google Shape;926;p23"/>
            <p:cNvSpPr txBox="1"/>
            <p:nvPr/>
          </p:nvSpPr>
          <p:spPr>
            <a:xfrm>
              <a:off x="502457" y="1301990"/>
              <a:ext cx="2437523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>
                <a:buSzPts val="1100"/>
              </a:pP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Manfaatkan</a:t>
              </a:r>
              <a:r>
                <a:rPr lang="en-ID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fitur</a:t>
              </a:r>
              <a:r>
                <a:rPr lang="en-ID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“report” pada media </a:t>
              </a: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sosial</a:t>
              </a:r>
              <a:endParaRPr lang="en-ID" sz="16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0" name="Google Shape;930;p23"/>
            <p:cNvSpPr/>
            <p:nvPr/>
          </p:nvSpPr>
          <p:spPr>
            <a:xfrm flipH="1">
              <a:off x="1891108" y="1344991"/>
              <a:ext cx="572700" cy="572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84;p23">
              <a:extLst>
                <a:ext uri="{FF2B5EF4-FFF2-40B4-BE49-F238E27FC236}">
                  <a16:creationId xmlns:a16="http://schemas.microsoft.com/office/drawing/2014/main" id="{8C2994C2-DF54-49EB-AE89-1D282D4D1F8B}"/>
                </a:ext>
              </a:extLst>
            </p:cNvPr>
            <p:cNvSpPr txBox="1"/>
            <p:nvPr/>
          </p:nvSpPr>
          <p:spPr>
            <a:xfrm>
              <a:off x="483494" y="1706482"/>
              <a:ext cx="2618748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melihat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–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mengandung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kebohongan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segera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i="1" dirty="0">
                  <a:latin typeface="Roboto"/>
                  <a:ea typeface="Roboto"/>
                  <a:cs typeface="Roboto"/>
                  <a:sym typeface="Roboto"/>
                </a:rPr>
                <a:t>report.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3" name="Arrow: Pentagon 82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F8152A66-164B-4172-88B3-5161A2C05A9A}"/>
              </a:ext>
            </a:extLst>
          </p:cNvPr>
          <p:cNvSpPr/>
          <p:nvPr/>
        </p:nvSpPr>
        <p:spPr>
          <a:xfrm>
            <a:off x="4767457" y="4478515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4A2B54B-0BAC-40CA-A94B-6492F6A24AA0}"/>
              </a:ext>
            </a:extLst>
          </p:cNvPr>
          <p:cNvGrpSpPr/>
          <p:nvPr/>
        </p:nvGrpSpPr>
        <p:grpSpPr>
          <a:xfrm>
            <a:off x="3334851" y="4480747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85" name="Arrow: Pentagon 84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692A3F95-DD79-487D-BBE7-2364BCE5FFA5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6" name="TextBox 85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50DF3040-4401-4D11-BBA3-52C8CAE322E2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2073BF72-FDF7-229D-B674-A69827D2D760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3" grpId="0"/>
      <p:bldP spid="929" grpId="0" animBg="1"/>
      <p:bldP spid="83" grpId="0" animBg="1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9"/>
          <p:cNvSpPr txBox="1">
            <a:spLocks noGrp="1"/>
          </p:cNvSpPr>
          <p:nvPr>
            <p:ph type="title"/>
          </p:nvPr>
        </p:nvSpPr>
        <p:spPr>
          <a:xfrm>
            <a:off x="577833" y="882018"/>
            <a:ext cx="4070282" cy="410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 err="1"/>
              <a:t>Kiat</a:t>
            </a:r>
            <a:r>
              <a:rPr lang="en-ID" sz="2000" dirty="0"/>
              <a:t> – </a:t>
            </a:r>
            <a:r>
              <a:rPr lang="en-ID" sz="2000" dirty="0" err="1"/>
              <a:t>kiat</a:t>
            </a:r>
            <a:r>
              <a:rPr lang="en-ID" sz="2000" dirty="0"/>
              <a:t> </a:t>
            </a:r>
            <a:r>
              <a:rPr lang="en-ID" sz="2000" dirty="0" err="1"/>
              <a:t>terhindar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</a:t>
            </a:r>
            <a:r>
              <a:rPr lang="en-ID" sz="2000" dirty="0" err="1"/>
              <a:t>Berita</a:t>
            </a:r>
            <a:r>
              <a:rPr lang="en-ID" sz="2000" dirty="0"/>
              <a:t> </a:t>
            </a:r>
            <a:r>
              <a:rPr lang="en-ID" sz="2000" i="1" dirty="0"/>
              <a:t>Hoax</a:t>
            </a:r>
            <a:endParaRPr sz="2000" i="1" dirty="0"/>
          </a:p>
        </p:txBody>
      </p:sp>
      <p:sp>
        <p:nvSpPr>
          <p:cNvPr id="610" name="Google Shape;610;p19"/>
          <p:cNvSpPr txBox="1"/>
          <p:nvPr/>
        </p:nvSpPr>
        <p:spPr>
          <a:xfrm>
            <a:off x="-166037" y="1306166"/>
            <a:ext cx="47700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Berikut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cara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cara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yang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dapat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dilakukan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:</a:t>
            </a:r>
            <a:endParaRPr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EBEB19-990B-4596-8066-D82A7B45CFF2}"/>
              </a:ext>
            </a:extLst>
          </p:cNvPr>
          <p:cNvGrpSpPr/>
          <p:nvPr/>
        </p:nvGrpSpPr>
        <p:grpSpPr>
          <a:xfrm>
            <a:off x="875173" y="1778554"/>
            <a:ext cx="1615194" cy="3118479"/>
            <a:chOff x="762981" y="1611920"/>
            <a:chExt cx="1615194" cy="3118479"/>
          </a:xfrm>
        </p:grpSpPr>
        <p:grpSp>
          <p:nvGrpSpPr>
            <p:cNvPr id="574" name="Google Shape;574;p19"/>
            <p:cNvGrpSpPr/>
            <p:nvPr/>
          </p:nvGrpSpPr>
          <p:grpSpPr>
            <a:xfrm>
              <a:off x="762981" y="1611920"/>
              <a:ext cx="1615194" cy="3118479"/>
              <a:chOff x="762981" y="1611920"/>
              <a:chExt cx="1615194" cy="3118479"/>
            </a:xfrm>
          </p:grpSpPr>
          <p:sp>
            <p:nvSpPr>
              <p:cNvPr id="575" name="Google Shape;575;p19"/>
              <p:cNvSpPr/>
              <p:nvPr/>
            </p:nvSpPr>
            <p:spPr>
              <a:xfrm>
                <a:off x="76298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9"/>
              <p:cNvSpPr/>
              <p:nvPr/>
            </p:nvSpPr>
            <p:spPr>
              <a:xfrm>
                <a:off x="1081131" y="1611920"/>
                <a:ext cx="957300" cy="863217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4000">
                  <a:solidFill>
                    <a:schemeClr val="lt1"/>
                  </a:solidFill>
                </a:endParaRPr>
              </a:p>
            </p:txBody>
          </p:sp>
          <p:cxnSp>
            <p:nvCxnSpPr>
              <p:cNvPr id="577" name="Google Shape;577;p19"/>
              <p:cNvCxnSpPr>
                <a:cxnSpLocks/>
                <a:stCxn id="575" idx="0"/>
                <a:endCxn id="576" idx="4"/>
              </p:cNvCxnSpPr>
              <p:nvPr/>
            </p:nvCxnSpPr>
            <p:spPr>
              <a:xfrm flipV="1">
                <a:off x="1559781" y="2475137"/>
                <a:ext cx="0" cy="87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8" name="Google Shape;578;p19"/>
              <p:cNvCxnSpPr>
                <a:stCxn id="575" idx="2"/>
                <a:endCxn id="579" idx="0"/>
              </p:cNvCxnSpPr>
              <p:nvPr/>
            </p:nvCxnSpPr>
            <p:spPr>
              <a:xfrm>
                <a:off x="155978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79" name="Google Shape;579;p19"/>
              <p:cNvSpPr/>
              <p:nvPr/>
            </p:nvSpPr>
            <p:spPr>
              <a:xfrm>
                <a:off x="1258362" y="4127399"/>
                <a:ext cx="603000" cy="60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582" name="Google Shape;582;p19"/>
              <p:cNvSpPr txBox="1"/>
              <p:nvPr/>
            </p:nvSpPr>
            <p:spPr>
              <a:xfrm>
                <a:off x="784575" y="2574702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Perbanyak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banyak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tentunya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dapat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memahami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konten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–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konten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bermuatan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1" name="Google Shape;611;p19"/>
            <p:cNvGrpSpPr/>
            <p:nvPr/>
          </p:nvGrpSpPr>
          <p:grpSpPr>
            <a:xfrm>
              <a:off x="1309517" y="1746605"/>
              <a:ext cx="500648" cy="499776"/>
              <a:chOff x="6025167" y="5480743"/>
              <a:chExt cx="500648" cy="499776"/>
            </a:xfrm>
          </p:grpSpPr>
          <p:sp>
            <p:nvSpPr>
              <p:cNvPr id="612" name="Google Shape;612;p19"/>
              <p:cNvSpPr/>
              <p:nvPr/>
            </p:nvSpPr>
            <p:spPr>
              <a:xfrm>
                <a:off x="6172819" y="5599073"/>
                <a:ext cx="205352" cy="92981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592" extrusionOk="0">
                    <a:moveTo>
                      <a:pt x="922" y="1"/>
                    </a:moveTo>
                    <a:cubicBezTo>
                      <a:pt x="410" y="1"/>
                      <a:pt x="0" y="411"/>
                      <a:pt x="0" y="923"/>
                    </a:cubicBezTo>
                    <a:lnTo>
                      <a:pt x="0" y="1591"/>
                    </a:lnTo>
                    <a:lnTo>
                      <a:pt x="3516" y="1591"/>
                    </a:lnTo>
                    <a:lnTo>
                      <a:pt x="3516" y="923"/>
                    </a:lnTo>
                    <a:cubicBezTo>
                      <a:pt x="3516" y="411"/>
                      <a:pt x="3105" y="1"/>
                      <a:pt x="2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9"/>
              <p:cNvSpPr/>
              <p:nvPr/>
            </p:nvSpPr>
            <p:spPr>
              <a:xfrm>
                <a:off x="6217149" y="5480743"/>
                <a:ext cx="117219" cy="117511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012" extrusionOk="0">
                    <a:moveTo>
                      <a:pt x="1004" y="0"/>
                    </a:moveTo>
                    <a:cubicBezTo>
                      <a:pt x="452" y="0"/>
                      <a:pt x="1" y="451"/>
                      <a:pt x="1" y="1009"/>
                    </a:cubicBezTo>
                    <a:cubicBezTo>
                      <a:pt x="1" y="1561"/>
                      <a:pt x="452" y="2012"/>
                      <a:pt x="1004" y="2012"/>
                    </a:cubicBezTo>
                    <a:cubicBezTo>
                      <a:pt x="1556" y="2012"/>
                      <a:pt x="2007" y="1561"/>
                      <a:pt x="2007" y="1009"/>
                    </a:cubicBezTo>
                    <a:cubicBezTo>
                      <a:pt x="2007" y="451"/>
                      <a:pt x="1556" y="0"/>
                      <a:pt x="1004" y="0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9"/>
              <p:cNvSpPr/>
              <p:nvPr/>
            </p:nvSpPr>
            <p:spPr>
              <a:xfrm>
                <a:off x="6055363" y="5770086"/>
                <a:ext cx="439965" cy="210433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603" extrusionOk="0">
                    <a:moveTo>
                      <a:pt x="0" y="1"/>
                    </a:moveTo>
                    <a:lnTo>
                      <a:pt x="0" y="3349"/>
                    </a:lnTo>
                    <a:cubicBezTo>
                      <a:pt x="0" y="3491"/>
                      <a:pt x="111" y="3602"/>
                      <a:pt x="253" y="3602"/>
                    </a:cubicBezTo>
                    <a:lnTo>
                      <a:pt x="7284" y="3602"/>
                    </a:lnTo>
                    <a:cubicBezTo>
                      <a:pt x="7421" y="3602"/>
                      <a:pt x="7533" y="3491"/>
                      <a:pt x="7533" y="3349"/>
                    </a:cubicBezTo>
                    <a:lnTo>
                      <a:pt x="7533" y="1"/>
                    </a:lnTo>
                    <a:close/>
                  </a:path>
                </a:pathLst>
              </a:custGeom>
              <a:solidFill>
                <a:srgbClr val="C95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6025167" y="5687266"/>
                <a:ext cx="500648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1505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48"/>
                    </a:cubicBezTo>
                    <a:lnTo>
                      <a:pt x="0" y="1251"/>
                    </a:lnTo>
                    <a:cubicBezTo>
                      <a:pt x="0" y="1393"/>
                      <a:pt x="112" y="1505"/>
                      <a:pt x="249" y="1505"/>
                    </a:cubicBezTo>
                    <a:lnTo>
                      <a:pt x="8318" y="1505"/>
                    </a:lnTo>
                    <a:cubicBezTo>
                      <a:pt x="8460" y="1505"/>
                      <a:pt x="8571" y="1393"/>
                      <a:pt x="8571" y="1251"/>
                    </a:cubicBezTo>
                    <a:lnTo>
                      <a:pt x="8571" y="248"/>
                    </a:lnTo>
                    <a:cubicBezTo>
                      <a:pt x="8571" y="112"/>
                      <a:pt x="8460" y="0"/>
                      <a:pt x="8318" y="0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6202080" y="5804428"/>
                <a:ext cx="146830" cy="117511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2012" extrusionOk="0">
                    <a:moveTo>
                      <a:pt x="254" y="0"/>
                    </a:moveTo>
                    <a:cubicBezTo>
                      <a:pt x="112" y="0"/>
                      <a:pt x="1" y="112"/>
                      <a:pt x="1" y="253"/>
                    </a:cubicBezTo>
                    <a:lnTo>
                      <a:pt x="1" y="1758"/>
                    </a:lnTo>
                    <a:cubicBezTo>
                      <a:pt x="1" y="1895"/>
                      <a:pt x="112" y="2011"/>
                      <a:pt x="254" y="2011"/>
                    </a:cubicBezTo>
                    <a:lnTo>
                      <a:pt x="2260" y="2011"/>
                    </a:lnTo>
                    <a:cubicBezTo>
                      <a:pt x="2402" y="2011"/>
                      <a:pt x="2513" y="1895"/>
                      <a:pt x="2513" y="1758"/>
                    </a:cubicBezTo>
                    <a:lnTo>
                      <a:pt x="2513" y="253"/>
                    </a:lnTo>
                    <a:cubicBezTo>
                      <a:pt x="2513" y="112"/>
                      <a:pt x="2402" y="0"/>
                      <a:pt x="2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BF24E08-83E4-4059-9B65-DFFF1CFD0E6B}"/>
              </a:ext>
            </a:extLst>
          </p:cNvPr>
          <p:cNvGrpSpPr/>
          <p:nvPr/>
        </p:nvGrpSpPr>
        <p:grpSpPr>
          <a:xfrm>
            <a:off x="6722314" y="1778554"/>
            <a:ext cx="1593600" cy="3112483"/>
            <a:chOff x="6787431" y="1617916"/>
            <a:chExt cx="1593600" cy="3112483"/>
          </a:xfrm>
        </p:grpSpPr>
        <p:grpSp>
          <p:nvGrpSpPr>
            <p:cNvPr id="601" name="Google Shape;601;p19"/>
            <p:cNvGrpSpPr/>
            <p:nvPr/>
          </p:nvGrpSpPr>
          <p:grpSpPr>
            <a:xfrm>
              <a:off x="6787431" y="1617916"/>
              <a:ext cx="1593600" cy="3112483"/>
              <a:chOff x="6787431" y="1617916"/>
              <a:chExt cx="1593600" cy="3112483"/>
            </a:xfrm>
          </p:grpSpPr>
          <p:sp>
            <p:nvSpPr>
              <p:cNvPr id="602" name="Google Shape;602;p19"/>
              <p:cNvSpPr/>
              <p:nvPr/>
            </p:nvSpPr>
            <p:spPr>
              <a:xfrm>
                <a:off x="678743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7135483" y="1617916"/>
                <a:ext cx="927397" cy="857222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/>
              </a:p>
            </p:txBody>
          </p:sp>
          <p:cxnSp>
            <p:nvCxnSpPr>
              <p:cNvPr id="604" name="Google Shape;604;p19"/>
              <p:cNvCxnSpPr>
                <a:cxnSpLocks/>
                <a:stCxn id="602" idx="0"/>
                <a:endCxn id="603" idx="4"/>
              </p:cNvCxnSpPr>
              <p:nvPr/>
            </p:nvCxnSpPr>
            <p:spPr>
              <a:xfrm flipV="1">
                <a:off x="7584231" y="2475138"/>
                <a:ext cx="14951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9"/>
              <p:cNvCxnSpPr>
                <a:stCxn id="602" idx="2"/>
                <a:endCxn id="606" idx="0"/>
              </p:cNvCxnSpPr>
              <p:nvPr/>
            </p:nvCxnSpPr>
            <p:spPr>
              <a:xfrm>
                <a:off x="758423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06" name="Google Shape;606;p19"/>
              <p:cNvSpPr/>
              <p:nvPr/>
            </p:nvSpPr>
            <p:spPr>
              <a:xfrm>
                <a:off x="7282731" y="4127399"/>
                <a:ext cx="603000" cy="603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609" name="Google Shape;609;p19"/>
              <p:cNvSpPr txBox="1"/>
              <p:nvPr/>
            </p:nvSpPr>
            <p:spPr>
              <a:xfrm>
                <a:off x="6787431" y="2659907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Jangan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share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/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artikel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tanpa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sepenuhnya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yakin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akan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kebenarannya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7" name="Google Shape;617;p19"/>
            <p:cNvGrpSpPr/>
            <p:nvPr/>
          </p:nvGrpSpPr>
          <p:grpSpPr>
            <a:xfrm>
              <a:off x="7335754" y="1746696"/>
              <a:ext cx="505381" cy="499602"/>
              <a:chOff x="4325504" y="4877646"/>
              <a:chExt cx="505381" cy="499602"/>
            </a:xfrm>
          </p:grpSpPr>
          <p:sp>
            <p:nvSpPr>
              <p:cNvPr id="618" name="Google Shape;618;p19"/>
              <p:cNvSpPr/>
              <p:nvPr/>
            </p:nvSpPr>
            <p:spPr>
              <a:xfrm>
                <a:off x="4325504" y="5208691"/>
                <a:ext cx="173696" cy="168557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2886" extrusionOk="0">
                    <a:moveTo>
                      <a:pt x="1616" y="0"/>
                    </a:moveTo>
                    <a:lnTo>
                      <a:pt x="1535" y="26"/>
                    </a:lnTo>
                    <a:lnTo>
                      <a:pt x="395" y="1166"/>
                    </a:lnTo>
                    <a:cubicBezTo>
                      <a:pt x="0" y="1556"/>
                      <a:pt x="0" y="2194"/>
                      <a:pt x="395" y="2589"/>
                    </a:cubicBezTo>
                    <a:cubicBezTo>
                      <a:pt x="593" y="2787"/>
                      <a:pt x="851" y="2885"/>
                      <a:pt x="1109" y="2885"/>
                    </a:cubicBezTo>
                    <a:cubicBezTo>
                      <a:pt x="1368" y="2885"/>
                      <a:pt x="1626" y="2787"/>
                      <a:pt x="1824" y="2589"/>
                    </a:cubicBezTo>
                    <a:lnTo>
                      <a:pt x="2958" y="1449"/>
                    </a:lnTo>
                    <a:lnTo>
                      <a:pt x="2974" y="1363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4415099" y="5153088"/>
                <a:ext cx="140639" cy="140289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402" extrusionOk="0">
                    <a:moveTo>
                      <a:pt x="979" y="0"/>
                    </a:moveTo>
                    <a:lnTo>
                      <a:pt x="1" y="978"/>
                    </a:lnTo>
                    <a:lnTo>
                      <a:pt x="1424" y="2401"/>
                    </a:lnTo>
                    <a:lnTo>
                      <a:pt x="2407" y="1424"/>
                    </a:lnTo>
                    <a:cubicBezTo>
                      <a:pt x="1789" y="1115"/>
                      <a:pt x="1288" y="613"/>
                      <a:pt x="9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4447690" y="4877646"/>
                <a:ext cx="383195" cy="383487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566" extrusionOk="0">
                    <a:moveTo>
                      <a:pt x="3278" y="0"/>
                    </a:moveTo>
                    <a:cubicBezTo>
                      <a:pt x="1469" y="0"/>
                      <a:pt x="0" y="1469"/>
                      <a:pt x="0" y="3283"/>
                    </a:cubicBezTo>
                    <a:cubicBezTo>
                      <a:pt x="0" y="5091"/>
                      <a:pt x="1469" y="6565"/>
                      <a:pt x="3278" y="6565"/>
                    </a:cubicBezTo>
                    <a:cubicBezTo>
                      <a:pt x="5091" y="6565"/>
                      <a:pt x="6560" y="5091"/>
                      <a:pt x="6560" y="3283"/>
                    </a:cubicBezTo>
                    <a:cubicBezTo>
                      <a:pt x="6560" y="1469"/>
                      <a:pt x="5091" y="0"/>
                      <a:pt x="3278" y="0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4476660" y="4906907"/>
                <a:ext cx="324907" cy="324907"/>
              </a:xfrm>
              <a:custGeom>
                <a:avLst/>
                <a:gdLst/>
                <a:ahLst/>
                <a:cxnLst/>
                <a:rect l="l" t="t" r="r" b="b"/>
                <a:pathLst>
                  <a:path w="5563" h="5563" extrusionOk="0">
                    <a:moveTo>
                      <a:pt x="2782" y="1"/>
                    </a:moveTo>
                    <a:cubicBezTo>
                      <a:pt x="1252" y="1"/>
                      <a:pt x="1" y="1247"/>
                      <a:pt x="1" y="2782"/>
                    </a:cubicBezTo>
                    <a:cubicBezTo>
                      <a:pt x="1" y="4311"/>
                      <a:pt x="1252" y="5563"/>
                      <a:pt x="2782" y="5563"/>
                    </a:cubicBezTo>
                    <a:cubicBezTo>
                      <a:pt x="4316" y="5563"/>
                      <a:pt x="5563" y="4311"/>
                      <a:pt x="5563" y="2782"/>
                    </a:cubicBezTo>
                    <a:cubicBezTo>
                      <a:pt x="5563" y="1247"/>
                      <a:pt x="4316" y="1"/>
                      <a:pt x="2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9"/>
              <p:cNvSpPr/>
              <p:nvPr/>
            </p:nvSpPr>
            <p:spPr>
              <a:xfrm>
                <a:off x="4506564" y="4995392"/>
                <a:ext cx="266035" cy="146772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2513" extrusionOk="0">
                    <a:moveTo>
                      <a:pt x="2275" y="0"/>
                    </a:moveTo>
                    <a:cubicBezTo>
                      <a:pt x="1069" y="0"/>
                      <a:pt x="127" y="1044"/>
                      <a:pt x="86" y="1089"/>
                    </a:cubicBezTo>
                    <a:cubicBezTo>
                      <a:pt x="0" y="1186"/>
                      <a:pt x="0" y="1327"/>
                      <a:pt x="86" y="1424"/>
                    </a:cubicBezTo>
                    <a:cubicBezTo>
                      <a:pt x="127" y="1469"/>
                      <a:pt x="1069" y="2513"/>
                      <a:pt x="2275" y="2513"/>
                    </a:cubicBezTo>
                    <a:cubicBezTo>
                      <a:pt x="3480" y="2513"/>
                      <a:pt x="4428" y="1469"/>
                      <a:pt x="4468" y="1424"/>
                    </a:cubicBezTo>
                    <a:cubicBezTo>
                      <a:pt x="4554" y="1327"/>
                      <a:pt x="4554" y="1186"/>
                      <a:pt x="4468" y="1089"/>
                    </a:cubicBezTo>
                    <a:cubicBezTo>
                      <a:pt x="4428" y="1044"/>
                      <a:pt x="3480" y="0"/>
                      <a:pt x="2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9"/>
              <p:cNvSpPr/>
              <p:nvPr/>
            </p:nvSpPr>
            <p:spPr>
              <a:xfrm>
                <a:off x="4639380" y="4995392"/>
                <a:ext cx="132930" cy="146772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513" extrusionOk="0">
                    <a:moveTo>
                      <a:pt x="1" y="0"/>
                    </a:moveTo>
                    <a:lnTo>
                      <a:pt x="1" y="2513"/>
                    </a:lnTo>
                    <a:cubicBezTo>
                      <a:pt x="1201" y="2508"/>
                      <a:pt x="2148" y="1469"/>
                      <a:pt x="2189" y="1424"/>
                    </a:cubicBezTo>
                    <a:cubicBezTo>
                      <a:pt x="2275" y="1327"/>
                      <a:pt x="2275" y="1186"/>
                      <a:pt x="2189" y="1089"/>
                    </a:cubicBezTo>
                    <a:cubicBezTo>
                      <a:pt x="2148" y="1044"/>
                      <a:pt x="1201" y="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566606" y="4995684"/>
                <a:ext cx="146188" cy="146480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8" extrusionOk="0">
                    <a:moveTo>
                      <a:pt x="1252" y="0"/>
                    </a:moveTo>
                    <a:cubicBezTo>
                      <a:pt x="558" y="0"/>
                      <a:pt x="1" y="563"/>
                      <a:pt x="1" y="1251"/>
                    </a:cubicBezTo>
                    <a:cubicBezTo>
                      <a:pt x="1" y="1945"/>
                      <a:pt x="558" y="2508"/>
                      <a:pt x="1252" y="2508"/>
                    </a:cubicBezTo>
                    <a:cubicBezTo>
                      <a:pt x="1941" y="2508"/>
                      <a:pt x="2503" y="1945"/>
                      <a:pt x="2503" y="1251"/>
                    </a:cubicBezTo>
                    <a:cubicBezTo>
                      <a:pt x="2503" y="563"/>
                      <a:pt x="1941" y="0"/>
                      <a:pt x="1252" y="0"/>
                    </a:cubicBez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4595575" y="5024946"/>
                <a:ext cx="87958" cy="87958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506" extrusionOk="0">
                    <a:moveTo>
                      <a:pt x="756" y="1"/>
                    </a:moveTo>
                    <a:cubicBezTo>
                      <a:pt x="340" y="1"/>
                      <a:pt x="1" y="335"/>
                      <a:pt x="1" y="750"/>
                    </a:cubicBezTo>
                    <a:cubicBezTo>
                      <a:pt x="1" y="1166"/>
                      <a:pt x="340" y="1505"/>
                      <a:pt x="756" y="1505"/>
                    </a:cubicBezTo>
                    <a:cubicBezTo>
                      <a:pt x="1171" y="1505"/>
                      <a:pt x="1505" y="1166"/>
                      <a:pt x="1505" y="750"/>
                    </a:cubicBezTo>
                    <a:cubicBezTo>
                      <a:pt x="1505" y="335"/>
                      <a:pt x="1171" y="1"/>
                      <a:pt x="756" y="1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6947BAF-ADCE-4734-8C54-0B77CAB34B41}"/>
              </a:ext>
            </a:extLst>
          </p:cNvPr>
          <p:cNvGrpSpPr/>
          <p:nvPr/>
        </p:nvGrpSpPr>
        <p:grpSpPr>
          <a:xfrm>
            <a:off x="2794972" y="1778554"/>
            <a:ext cx="1615758" cy="3118479"/>
            <a:chOff x="2770172" y="1611920"/>
            <a:chExt cx="1615758" cy="3118479"/>
          </a:xfrm>
        </p:grpSpPr>
        <p:grpSp>
          <p:nvGrpSpPr>
            <p:cNvPr id="583" name="Google Shape;583;p19"/>
            <p:cNvGrpSpPr/>
            <p:nvPr/>
          </p:nvGrpSpPr>
          <p:grpSpPr>
            <a:xfrm>
              <a:off x="2770172" y="1611920"/>
              <a:ext cx="1615758" cy="3118479"/>
              <a:chOff x="2770172" y="1611920"/>
              <a:chExt cx="1615758" cy="3118479"/>
            </a:xfrm>
          </p:grpSpPr>
          <p:sp>
            <p:nvSpPr>
              <p:cNvPr id="584" name="Google Shape;584;p19"/>
              <p:cNvSpPr/>
              <p:nvPr/>
            </p:nvSpPr>
            <p:spPr>
              <a:xfrm>
                <a:off x="2770172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9"/>
              <p:cNvSpPr/>
              <p:nvPr/>
            </p:nvSpPr>
            <p:spPr>
              <a:xfrm>
                <a:off x="3088322" y="1611920"/>
                <a:ext cx="957300" cy="863218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dirty="0"/>
              </a:p>
            </p:txBody>
          </p:sp>
          <p:cxnSp>
            <p:nvCxnSpPr>
              <p:cNvPr id="586" name="Google Shape;586;p19"/>
              <p:cNvCxnSpPr>
                <a:cxnSpLocks/>
                <a:stCxn id="584" idx="0"/>
                <a:endCxn id="585" idx="4"/>
              </p:cNvCxnSpPr>
              <p:nvPr/>
            </p:nvCxnSpPr>
            <p:spPr>
              <a:xfrm flipV="1">
                <a:off x="3566972" y="2475138"/>
                <a:ext cx="0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7" name="Google Shape;587;p19"/>
              <p:cNvCxnSpPr>
                <a:stCxn id="584" idx="2"/>
                <a:endCxn id="588" idx="0"/>
              </p:cNvCxnSpPr>
              <p:nvPr/>
            </p:nvCxnSpPr>
            <p:spPr>
              <a:xfrm>
                <a:off x="3566972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88" name="Google Shape;588;p19"/>
              <p:cNvSpPr/>
              <p:nvPr/>
            </p:nvSpPr>
            <p:spPr>
              <a:xfrm>
                <a:off x="3265472" y="4127399"/>
                <a:ext cx="603000" cy="60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591" name="Google Shape;591;p19"/>
              <p:cNvSpPr txBox="1"/>
              <p:nvPr/>
            </p:nvSpPr>
            <p:spPr>
              <a:xfrm>
                <a:off x="2792330" y="2680229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Orang paling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rentan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menjadi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korban hoax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adalah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orang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jarang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mengkonsumsi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26" name="Google Shape;626;p19"/>
            <p:cNvGrpSpPr/>
            <p:nvPr/>
          </p:nvGrpSpPr>
          <p:grpSpPr>
            <a:xfrm>
              <a:off x="3317552" y="1740424"/>
              <a:ext cx="498840" cy="500653"/>
              <a:chOff x="2682075" y="5346649"/>
              <a:chExt cx="498840" cy="500653"/>
            </a:xfrm>
          </p:grpSpPr>
          <p:sp>
            <p:nvSpPr>
              <p:cNvPr id="627" name="Google Shape;627;p19"/>
              <p:cNvSpPr/>
              <p:nvPr/>
            </p:nvSpPr>
            <p:spPr>
              <a:xfrm>
                <a:off x="2686222" y="5640139"/>
                <a:ext cx="255931" cy="63953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1095" extrusionOk="0">
                    <a:moveTo>
                      <a:pt x="289" y="1"/>
                    </a:moveTo>
                    <a:cubicBezTo>
                      <a:pt x="248" y="1"/>
                      <a:pt x="208" y="16"/>
                      <a:pt x="177" y="51"/>
                    </a:cubicBezTo>
                    <a:cubicBezTo>
                      <a:pt x="0" y="259"/>
                      <a:pt x="147" y="502"/>
                      <a:pt x="350" y="502"/>
                    </a:cubicBezTo>
                    <a:lnTo>
                      <a:pt x="431" y="502"/>
                    </a:lnTo>
                    <a:lnTo>
                      <a:pt x="431" y="1095"/>
                    </a:lnTo>
                    <a:cubicBezTo>
                      <a:pt x="464" y="1090"/>
                      <a:pt x="1327" y="1087"/>
                      <a:pt x="2190" y="1087"/>
                    </a:cubicBezTo>
                    <a:cubicBezTo>
                      <a:pt x="3053" y="1087"/>
                      <a:pt x="3916" y="1090"/>
                      <a:pt x="3946" y="1095"/>
                    </a:cubicBezTo>
                    <a:lnTo>
                      <a:pt x="3946" y="502"/>
                    </a:lnTo>
                    <a:lnTo>
                      <a:pt x="4093" y="502"/>
                    </a:lnTo>
                    <a:cubicBezTo>
                      <a:pt x="4134" y="502"/>
                      <a:pt x="4174" y="482"/>
                      <a:pt x="4205" y="452"/>
                    </a:cubicBezTo>
                    <a:cubicBezTo>
                      <a:pt x="4382" y="239"/>
                      <a:pt x="4235" y="1"/>
                      <a:pt x="4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799530" y="5604920"/>
                <a:ext cx="46782" cy="9683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658" extrusionOk="0">
                    <a:moveTo>
                      <a:pt x="279" y="1"/>
                    </a:moveTo>
                    <a:cubicBezTo>
                      <a:pt x="117" y="538"/>
                      <a:pt x="20" y="1065"/>
                      <a:pt x="0" y="1657"/>
                    </a:cubicBezTo>
                    <a:lnTo>
                      <a:pt x="507" y="1657"/>
                    </a:lnTo>
                    <a:cubicBezTo>
                      <a:pt x="527" y="1075"/>
                      <a:pt x="628" y="523"/>
                      <a:pt x="801" y="16"/>
                    </a:cubicBez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814015" y="5346649"/>
                <a:ext cx="366900" cy="263991"/>
              </a:xfrm>
              <a:custGeom>
                <a:avLst/>
                <a:gdLst/>
                <a:ahLst/>
                <a:cxnLst/>
                <a:rect l="l" t="t" r="r" b="b"/>
                <a:pathLst>
                  <a:path w="6282" h="4520" extrusionOk="0">
                    <a:moveTo>
                      <a:pt x="6028" y="1"/>
                    </a:moveTo>
                    <a:cubicBezTo>
                      <a:pt x="3166" y="1"/>
                      <a:pt x="760" y="1915"/>
                      <a:pt x="0" y="4519"/>
                    </a:cubicBezTo>
                    <a:lnTo>
                      <a:pt x="2011" y="4519"/>
                    </a:lnTo>
                    <a:cubicBezTo>
                      <a:pt x="2564" y="4519"/>
                      <a:pt x="3106" y="4418"/>
                      <a:pt x="3612" y="4210"/>
                    </a:cubicBezTo>
                    <a:cubicBezTo>
                      <a:pt x="3708" y="4170"/>
                      <a:pt x="3769" y="4078"/>
                      <a:pt x="3769" y="3977"/>
                    </a:cubicBezTo>
                    <a:lnTo>
                      <a:pt x="3769" y="3233"/>
                    </a:lnTo>
                    <a:lnTo>
                      <a:pt x="4352" y="3623"/>
                    </a:lnTo>
                    <a:cubicBezTo>
                      <a:pt x="4395" y="3651"/>
                      <a:pt x="4444" y="3665"/>
                      <a:pt x="4493" y="3665"/>
                    </a:cubicBezTo>
                    <a:cubicBezTo>
                      <a:pt x="4548" y="3665"/>
                      <a:pt x="4603" y="3647"/>
                      <a:pt x="4646" y="3612"/>
                    </a:cubicBezTo>
                    <a:cubicBezTo>
                      <a:pt x="5649" y="2822"/>
                      <a:pt x="6282" y="1606"/>
                      <a:pt x="6282" y="254"/>
                    </a:cubicBezTo>
                    <a:cubicBezTo>
                      <a:pt x="6282" y="112"/>
                      <a:pt x="6170" y="1"/>
                      <a:pt x="6028" y="1"/>
                    </a:cubicBezTo>
                    <a:close/>
                  </a:path>
                </a:pathLst>
              </a:custGeom>
              <a:solidFill>
                <a:srgbClr val="4954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682075" y="5698720"/>
                <a:ext cx="264224" cy="148582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544" extrusionOk="0">
                    <a:moveTo>
                      <a:pt x="588" y="1"/>
                    </a:moveTo>
                    <a:cubicBezTo>
                      <a:pt x="264" y="1"/>
                      <a:pt x="0" y="264"/>
                      <a:pt x="0" y="588"/>
                    </a:cubicBezTo>
                    <a:lnTo>
                      <a:pt x="0" y="1961"/>
                    </a:lnTo>
                    <a:cubicBezTo>
                      <a:pt x="0" y="2285"/>
                      <a:pt x="264" y="2544"/>
                      <a:pt x="588" y="2544"/>
                    </a:cubicBezTo>
                    <a:lnTo>
                      <a:pt x="3936" y="2544"/>
                    </a:lnTo>
                    <a:cubicBezTo>
                      <a:pt x="4260" y="2544"/>
                      <a:pt x="4524" y="2285"/>
                      <a:pt x="4524" y="1961"/>
                    </a:cubicBezTo>
                    <a:lnTo>
                      <a:pt x="4524" y="588"/>
                    </a:lnTo>
                    <a:cubicBezTo>
                      <a:pt x="4524" y="264"/>
                      <a:pt x="4260" y="1"/>
                      <a:pt x="3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C571681-2F37-422F-B1BF-0DC1FDB3888A}"/>
              </a:ext>
            </a:extLst>
          </p:cNvPr>
          <p:cNvGrpSpPr/>
          <p:nvPr/>
        </p:nvGrpSpPr>
        <p:grpSpPr>
          <a:xfrm>
            <a:off x="4728499" y="1754314"/>
            <a:ext cx="1593600" cy="3136723"/>
            <a:chOff x="4779281" y="1593676"/>
            <a:chExt cx="1593600" cy="3136723"/>
          </a:xfrm>
        </p:grpSpPr>
        <p:grpSp>
          <p:nvGrpSpPr>
            <p:cNvPr id="592" name="Google Shape;592;p19"/>
            <p:cNvGrpSpPr/>
            <p:nvPr/>
          </p:nvGrpSpPr>
          <p:grpSpPr>
            <a:xfrm>
              <a:off x="4779281" y="1593676"/>
              <a:ext cx="1593600" cy="3136723"/>
              <a:chOff x="4779281" y="1593676"/>
              <a:chExt cx="1593600" cy="3136723"/>
            </a:xfrm>
          </p:grpSpPr>
          <p:sp>
            <p:nvSpPr>
              <p:cNvPr id="593" name="Google Shape;593;p19"/>
              <p:cNvSpPr/>
              <p:nvPr/>
            </p:nvSpPr>
            <p:spPr>
              <a:xfrm>
                <a:off x="477928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9"/>
              <p:cNvSpPr/>
              <p:nvPr/>
            </p:nvSpPr>
            <p:spPr>
              <a:xfrm>
                <a:off x="5127335" y="1593676"/>
                <a:ext cx="927395" cy="881462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/>
              </a:p>
            </p:txBody>
          </p:sp>
          <p:cxnSp>
            <p:nvCxnSpPr>
              <p:cNvPr id="595" name="Google Shape;595;p19"/>
              <p:cNvCxnSpPr>
                <a:cxnSpLocks/>
                <a:stCxn id="593" idx="0"/>
                <a:endCxn id="594" idx="4"/>
              </p:cNvCxnSpPr>
              <p:nvPr/>
            </p:nvCxnSpPr>
            <p:spPr>
              <a:xfrm flipV="1">
                <a:off x="5576081" y="2475138"/>
                <a:ext cx="14952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6" name="Google Shape;596;p19"/>
              <p:cNvCxnSpPr>
                <a:stCxn id="593" idx="2"/>
                <a:endCxn id="597" idx="0"/>
              </p:cNvCxnSpPr>
              <p:nvPr/>
            </p:nvCxnSpPr>
            <p:spPr>
              <a:xfrm>
                <a:off x="557608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7" name="Google Shape;597;p19"/>
              <p:cNvSpPr/>
              <p:nvPr/>
            </p:nvSpPr>
            <p:spPr>
              <a:xfrm>
                <a:off x="5274581" y="4127399"/>
                <a:ext cx="603000" cy="603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600" name="Google Shape;600;p19"/>
              <p:cNvSpPr txBox="1"/>
              <p:nvPr/>
            </p:nvSpPr>
            <p:spPr>
              <a:xfrm>
                <a:off x="4779281" y="2873144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Baca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teliti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kedengarannya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mungkin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5355623" y="1740395"/>
              <a:ext cx="439973" cy="500711"/>
              <a:chOff x="5347510" y="5407333"/>
              <a:chExt cx="439973" cy="500711"/>
            </a:xfrm>
          </p:grpSpPr>
          <p:sp>
            <p:nvSpPr>
              <p:cNvPr id="632" name="Google Shape;632;p19"/>
              <p:cNvSpPr/>
              <p:nvPr/>
            </p:nvSpPr>
            <p:spPr>
              <a:xfrm>
                <a:off x="5697481" y="5731894"/>
                <a:ext cx="90002" cy="176149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3016" extrusionOk="0">
                    <a:moveTo>
                      <a:pt x="1" y="0"/>
                    </a:moveTo>
                    <a:lnTo>
                      <a:pt x="1" y="2234"/>
                    </a:lnTo>
                    <a:cubicBezTo>
                      <a:pt x="1" y="2644"/>
                      <a:pt x="320" y="2994"/>
                      <a:pt x="730" y="3014"/>
                    </a:cubicBezTo>
                    <a:cubicBezTo>
                      <a:pt x="745" y="3015"/>
                      <a:pt x="760" y="3015"/>
                      <a:pt x="775" y="3015"/>
                    </a:cubicBezTo>
                    <a:cubicBezTo>
                      <a:pt x="1200" y="3015"/>
                      <a:pt x="1541" y="2670"/>
                      <a:pt x="1541" y="2244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9"/>
              <p:cNvSpPr/>
              <p:nvPr/>
            </p:nvSpPr>
            <p:spPr>
              <a:xfrm>
                <a:off x="5347510" y="5407333"/>
                <a:ext cx="394993" cy="500648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572" extrusionOk="0">
                    <a:moveTo>
                      <a:pt x="1743" y="0"/>
                    </a:moveTo>
                    <a:lnTo>
                      <a:pt x="0" y="1743"/>
                    </a:lnTo>
                    <a:lnTo>
                      <a:pt x="0" y="7568"/>
                    </a:lnTo>
                    <a:cubicBezTo>
                      <a:pt x="0" y="8120"/>
                      <a:pt x="451" y="8571"/>
                      <a:pt x="1008" y="8571"/>
                    </a:cubicBezTo>
                    <a:lnTo>
                      <a:pt x="6763" y="8571"/>
                    </a:lnTo>
                    <a:cubicBezTo>
                      <a:pt x="6352" y="8561"/>
                      <a:pt x="6028" y="8216"/>
                      <a:pt x="6028" y="7806"/>
                    </a:cubicBezTo>
                    <a:lnTo>
                      <a:pt x="6028" y="253"/>
                    </a:lnTo>
                    <a:cubicBezTo>
                      <a:pt x="6028" y="112"/>
                      <a:pt x="5917" y="0"/>
                      <a:pt x="57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9"/>
              <p:cNvSpPr/>
              <p:nvPr/>
            </p:nvSpPr>
            <p:spPr>
              <a:xfrm>
                <a:off x="5347510" y="5407333"/>
                <a:ext cx="101800" cy="1018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743" extrusionOk="0">
                    <a:moveTo>
                      <a:pt x="1743" y="0"/>
                    </a:moveTo>
                    <a:lnTo>
                      <a:pt x="0" y="1743"/>
                    </a:lnTo>
                    <a:lnTo>
                      <a:pt x="1489" y="1743"/>
                    </a:lnTo>
                    <a:cubicBezTo>
                      <a:pt x="1631" y="1743"/>
                      <a:pt x="1743" y="1631"/>
                      <a:pt x="1743" y="1489"/>
                    </a:cubicBezTo>
                    <a:lnTo>
                      <a:pt x="174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9"/>
              <p:cNvSpPr/>
              <p:nvPr/>
            </p:nvSpPr>
            <p:spPr>
              <a:xfrm>
                <a:off x="5406384" y="5556151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85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85"/>
                      <a:pt x="4017" y="248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9"/>
              <p:cNvSpPr/>
              <p:nvPr/>
            </p:nvSpPr>
            <p:spPr>
              <a:xfrm>
                <a:off x="5406384" y="5614732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90"/>
                      <a:pt x="4017" y="248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9"/>
              <p:cNvSpPr/>
              <p:nvPr/>
            </p:nvSpPr>
            <p:spPr>
              <a:xfrm>
                <a:off x="5406384" y="5673313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53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90"/>
                      <a:pt x="4017" y="253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9"/>
              <p:cNvSpPr/>
              <p:nvPr/>
            </p:nvSpPr>
            <p:spPr>
              <a:xfrm>
                <a:off x="5406384" y="5731894"/>
                <a:ext cx="234671" cy="29611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7" extrusionOk="0">
                    <a:moveTo>
                      <a:pt x="248" y="0"/>
                    </a:moveTo>
                    <a:cubicBezTo>
                      <a:pt x="112" y="0"/>
                      <a:pt x="0" y="117"/>
                      <a:pt x="0" y="253"/>
                    </a:cubicBezTo>
                    <a:cubicBezTo>
                      <a:pt x="0" y="390"/>
                      <a:pt x="112" y="507"/>
                      <a:pt x="248" y="507"/>
                    </a:cubicBezTo>
                    <a:lnTo>
                      <a:pt x="3764" y="507"/>
                    </a:lnTo>
                    <a:cubicBezTo>
                      <a:pt x="3906" y="507"/>
                      <a:pt x="4017" y="390"/>
                      <a:pt x="4017" y="253"/>
                    </a:cubicBezTo>
                    <a:cubicBezTo>
                      <a:pt x="4017" y="117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9"/>
              <p:cNvSpPr/>
              <p:nvPr/>
            </p:nvSpPr>
            <p:spPr>
              <a:xfrm>
                <a:off x="5406384" y="5790767"/>
                <a:ext cx="17609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2761" y="502"/>
                    </a:lnTo>
                    <a:cubicBezTo>
                      <a:pt x="2898" y="502"/>
                      <a:pt x="3014" y="390"/>
                      <a:pt x="3014" y="248"/>
                    </a:cubicBezTo>
                    <a:cubicBezTo>
                      <a:pt x="3014" y="112"/>
                      <a:pt x="2898" y="0"/>
                      <a:pt x="2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" name="Arrow: Pentagon 72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0754068-B196-4F8F-B870-FB20E203BA94}"/>
              </a:ext>
            </a:extLst>
          </p:cNvPr>
          <p:cNvSpPr/>
          <p:nvPr/>
        </p:nvSpPr>
        <p:spPr>
          <a:xfrm>
            <a:off x="4686708" y="348471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20CDAA-8B44-46F9-B2F7-8E9E16DBFB20}"/>
              </a:ext>
            </a:extLst>
          </p:cNvPr>
          <p:cNvGrpSpPr/>
          <p:nvPr/>
        </p:nvGrpSpPr>
        <p:grpSpPr>
          <a:xfrm>
            <a:off x="3180208" y="337193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75" name="Arrow: Pentagon 74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3306A2E7-D2EA-455C-8666-4D935F9ED396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76" name="TextBox 75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E47529BB-B86F-49FA-BDBC-5CA6D3C18F75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FD884C80-99C3-4CE0-8564-90B5789731F6}"/>
              </a:ext>
            </a:extLst>
          </p:cNvPr>
          <p:cNvSpPr/>
          <p:nvPr/>
        </p:nvSpPr>
        <p:spPr>
          <a:xfrm>
            <a:off x="8599395" y="874643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" grpId="0"/>
      <p:bldP spid="610" grpId="0"/>
      <p:bldP spid="73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Cara Cek Kebenaran Informasi Supaya Gak Termakan Hoax_360p">
            <a:hlinkClick r:id="" action="ppaction://media"/>
            <a:extLst>
              <a:ext uri="{FF2B5EF4-FFF2-40B4-BE49-F238E27FC236}">
                <a16:creationId xmlns:a16="http://schemas.microsoft.com/office/drawing/2014/main" id="{96A67F7F-7BE6-4A2E-A7AE-943EC5C10B3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61343" y="1190748"/>
            <a:ext cx="5422419" cy="3050110"/>
          </a:xfrm>
          <a:prstGeom prst="rect">
            <a:avLst/>
          </a:prstGeom>
        </p:spPr>
      </p:pic>
      <p:sp>
        <p:nvSpPr>
          <p:cNvPr id="1707" name="Google Shape;1707;p31"/>
          <p:cNvSpPr txBox="1">
            <a:spLocks noGrp="1"/>
          </p:cNvSpPr>
          <p:nvPr>
            <p:ph type="title"/>
          </p:nvPr>
        </p:nvSpPr>
        <p:spPr>
          <a:xfrm>
            <a:off x="2899022" y="318012"/>
            <a:ext cx="33470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sz="2000" dirty="0">
                <a:solidFill>
                  <a:schemeClr val="tx1"/>
                </a:solidFill>
              </a:rPr>
              <a:t>Video   </a:t>
            </a:r>
            <a:r>
              <a:rPr lang="sv-SE" sz="2000" dirty="0">
                <a:solidFill>
                  <a:schemeClr val="tx1"/>
                </a:solidFill>
              </a:rPr>
              <a:t>Tips Cek </a:t>
            </a:r>
            <a:br>
              <a:rPr lang="sv-SE" sz="2000" dirty="0">
                <a:solidFill>
                  <a:schemeClr val="tx1"/>
                </a:solidFill>
              </a:rPr>
            </a:br>
            <a:r>
              <a:rPr lang="sv-SE" sz="2000" dirty="0">
                <a:solidFill>
                  <a:schemeClr val="tx1"/>
                </a:solidFill>
              </a:rPr>
              <a:t>Kebenaran Informasi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708" name="Google Shape;1708;p31"/>
          <p:cNvSpPr/>
          <p:nvPr/>
        </p:nvSpPr>
        <p:spPr>
          <a:xfrm>
            <a:off x="2970517" y="3316781"/>
            <a:ext cx="513242" cy="52129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31"/>
          <p:cNvSpPr/>
          <p:nvPr/>
        </p:nvSpPr>
        <p:spPr>
          <a:xfrm>
            <a:off x="5163696" y="3316781"/>
            <a:ext cx="513242" cy="52129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6" name="Google Shape;1746;p31"/>
          <p:cNvGrpSpPr/>
          <p:nvPr/>
        </p:nvGrpSpPr>
        <p:grpSpPr>
          <a:xfrm>
            <a:off x="1848897" y="1138933"/>
            <a:ext cx="5530916" cy="3650593"/>
            <a:chOff x="3140440" y="2827289"/>
            <a:chExt cx="2863784" cy="1969711"/>
          </a:xfrm>
        </p:grpSpPr>
        <p:sp>
          <p:nvSpPr>
            <p:cNvPr id="1749" name="Google Shape;1749;p31"/>
            <p:cNvSpPr/>
            <p:nvPr/>
          </p:nvSpPr>
          <p:spPr>
            <a:xfrm>
              <a:off x="3140440" y="2827289"/>
              <a:ext cx="2863784" cy="1724331"/>
            </a:xfrm>
            <a:custGeom>
              <a:avLst/>
              <a:gdLst/>
              <a:ahLst/>
              <a:cxnLst/>
              <a:rect l="l" t="t" r="r" b="b"/>
              <a:pathLst>
                <a:path w="15998" h="8876" extrusionOk="0">
                  <a:moveTo>
                    <a:pt x="15699" y="249"/>
                  </a:moveTo>
                  <a:lnTo>
                    <a:pt x="15699" y="8627"/>
                  </a:lnTo>
                  <a:lnTo>
                    <a:pt x="299" y="8627"/>
                  </a:lnTo>
                  <a:lnTo>
                    <a:pt x="299" y="249"/>
                  </a:lnTo>
                  <a:close/>
                  <a:moveTo>
                    <a:pt x="0" y="0"/>
                  </a:moveTo>
                  <a:lnTo>
                    <a:pt x="0" y="8875"/>
                  </a:lnTo>
                  <a:lnTo>
                    <a:pt x="15997" y="8875"/>
                  </a:lnTo>
                  <a:lnTo>
                    <a:pt x="159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3972212" y="4515730"/>
              <a:ext cx="1241841" cy="281270"/>
            </a:xfrm>
            <a:custGeom>
              <a:avLst/>
              <a:gdLst/>
              <a:ahLst/>
              <a:cxnLst/>
              <a:rect l="l" t="t" r="r" b="b"/>
              <a:pathLst>
                <a:path w="6678" h="1910" extrusionOk="0">
                  <a:moveTo>
                    <a:pt x="3162" y="0"/>
                  </a:moveTo>
                  <a:cubicBezTo>
                    <a:pt x="3162" y="770"/>
                    <a:pt x="2751" y="1181"/>
                    <a:pt x="2361" y="1388"/>
                  </a:cubicBezTo>
                  <a:cubicBezTo>
                    <a:pt x="2078" y="1545"/>
                    <a:pt x="1758" y="1616"/>
                    <a:pt x="1439" y="1616"/>
                  </a:cubicBezTo>
                  <a:lnTo>
                    <a:pt x="224" y="1616"/>
                  </a:lnTo>
                  <a:cubicBezTo>
                    <a:pt x="97" y="1616"/>
                    <a:pt x="1" y="1717"/>
                    <a:pt x="1" y="1839"/>
                  </a:cubicBezTo>
                  <a:lnTo>
                    <a:pt x="1" y="1910"/>
                  </a:lnTo>
                  <a:lnTo>
                    <a:pt x="6677" y="1910"/>
                  </a:lnTo>
                  <a:lnTo>
                    <a:pt x="6677" y="1839"/>
                  </a:lnTo>
                  <a:cubicBezTo>
                    <a:pt x="6677" y="1717"/>
                    <a:pt x="6576" y="1616"/>
                    <a:pt x="6454" y="1616"/>
                  </a:cubicBezTo>
                  <a:lnTo>
                    <a:pt x="5233" y="1616"/>
                  </a:lnTo>
                  <a:cubicBezTo>
                    <a:pt x="4914" y="1616"/>
                    <a:pt x="4595" y="1545"/>
                    <a:pt x="4317" y="1388"/>
                  </a:cubicBezTo>
                  <a:cubicBezTo>
                    <a:pt x="3926" y="1181"/>
                    <a:pt x="3511" y="770"/>
                    <a:pt x="351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3951412" y="4761109"/>
              <a:ext cx="1241841" cy="35891"/>
            </a:xfrm>
            <a:custGeom>
              <a:avLst/>
              <a:gdLst/>
              <a:ahLst/>
              <a:cxnLst/>
              <a:rect l="l" t="t" r="r" b="b"/>
              <a:pathLst>
                <a:path w="6678" h="193" extrusionOk="0">
                  <a:moveTo>
                    <a:pt x="36" y="0"/>
                  </a:moveTo>
                  <a:cubicBezTo>
                    <a:pt x="11" y="36"/>
                    <a:pt x="1" y="76"/>
                    <a:pt x="1" y="122"/>
                  </a:cubicBezTo>
                  <a:lnTo>
                    <a:pt x="1" y="193"/>
                  </a:lnTo>
                  <a:lnTo>
                    <a:pt x="6677" y="193"/>
                  </a:lnTo>
                  <a:lnTo>
                    <a:pt x="6677" y="122"/>
                  </a:lnTo>
                  <a:cubicBezTo>
                    <a:pt x="6677" y="76"/>
                    <a:pt x="6662" y="36"/>
                    <a:pt x="664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Arrow: Pentagon 82">
            <a:hlinkClick r:id="rId7" action="ppaction://hlinksldjump">
              <a:snd r:embed="rId8" name="click.wav"/>
            </a:hlinkClick>
            <a:extLst>
              <a:ext uri="{FF2B5EF4-FFF2-40B4-BE49-F238E27FC236}">
                <a16:creationId xmlns:a16="http://schemas.microsoft.com/office/drawing/2014/main" id="{C3F2AD81-86E1-4A78-8B12-4E32632292D3}"/>
              </a:ext>
            </a:extLst>
          </p:cNvPr>
          <p:cNvSpPr/>
          <p:nvPr/>
        </p:nvSpPr>
        <p:spPr>
          <a:xfrm>
            <a:off x="7018107" y="4489679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Menu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D08E925-0D4C-466F-A8FE-349AD200D855}"/>
              </a:ext>
            </a:extLst>
          </p:cNvPr>
          <p:cNvGrpSpPr/>
          <p:nvPr/>
        </p:nvGrpSpPr>
        <p:grpSpPr>
          <a:xfrm>
            <a:off x="1044974" y="4489679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85" name="Arrow: Pentagon 84">
              <a:hlinkClick r:id="rId9" action="ppaction://hlinksldjump" highlightClick="1">
                <a:snd r:embed="rId8" name="click.wav"/>
              </a:hlinkClick>
              <a:extLst>
                <a:ext uri="{FF2B5EF4-FFF2-40B4-BE49-F238E27FC236}">
                  <a16:creationId xmlns:a16="http://schemas.microsoft.com/office/drawing/2014/main" id="{3CD174F5-ABB3-46AE-BA8C-D5438C8B8349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6" name="TextBox 85">
              <a:hlinkClick r:id="rId9" action="ppaction://hlinksldjump" highlightClick="1">
                <a:snd r:embed="rId8" name="click.wav"/>
              </a:hlinkClick>
              <a:extLst>
                <a:ext uri="{FF2B5EF4-FFF2-40B4-BE49-F238E27FC236}">
                  <a16:creationId xmlns:a16="http://schemas.microsoft.com/office/drawing/2014/main" id="{E9E1F5BC-E4DC-4662-BC75-4F5CA564F891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028E46DE-A206-C42E-18E7-8410D6BAFE62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577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0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0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65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707" grpId="0"/>
      <p:bldP spid="83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6F6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60" name="Google Shape;60;p15"/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61" name="Google Shape;61;p15"/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7" name="Google Shape;1445;p27">
            <a:hlinkClick r:id="rId6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6ABBF1A0-9E12-43C9-AC9B-3302EFD7F978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177670-4CA7-4A1C-887A-AC3243C790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026" name="Picture 2" descr="HIMA TP UNY – Website Himpunan Mahasiswa Teknologi ...">
            <a:extLst>
              <a:ext uri="{FF2B5EF4-FFF2-40B4-BE49-F238E27FC236}">
                <a16:creationId xmlns:a16="http://schemas.microsoft.com/office/drawing/2014/main" id="{FD66E7E2-5070-4404-BD82-812D1A8DA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hlinkClick r:id="rId11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Exit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4" name="Picture 2" descr="Profile logo, Computer Icons User, user, blue, heroes, logo png | PNGWing">
            <a:hlinkClick r:id="rId12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7487064C-597D-466B-8BBC-EED372AB7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15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B73832C7-C021-4BB7-B090-0A96839A1A98}"/>
              </a:ext>
            </a:extLst>
          </p:cNvPr>
          <p:cNvPicPr>
            <a:picLocks noChangeAspect="1"/>
          </p:cNvPicPr>
          <p:nvPr/>
        </p:nvPicPr>
        <p:blipFill>
          <a:blip r:embed="rId1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24C59CA-378A-629A-0973-C01F2E3AE2DD}"/>
              </a:ext>
            </a:extLst>
          </p:cNvPr>
          <p:cNvSpPr/>
          <p:nvPr/>
        </p:nvSpPr>
        <p:spPr>
          <a:xfrm>
            <a:off x="-1105292" y="338514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✨샛별 - 🍋Lemon Cake🍰✨ (Royalty Free Music) (mp3cut.net)">
            <a:hlinkClick r:id="" action="ppaction://media"/>
            <a:extLst>
              <a:ext uri="{FF2B5EF4-FFF2-40B4-BE49-F238E27FC236}">
                <a16:creationId xmlns:a16="http://schemas.microsoft.com/office/drawing/2014/main" id="{44213AFA-A03B-2818-2A46-BE251DFD2B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115719" y="268422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16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58;p15">
            <a:extLst>
              <a:ext uri="{FF2B5EF4-FFF2-40B4-BE49-F238E27FC236}">
                <a16:creationId xmlns:a16="http://schemas.microsoft.com/office/drawing/2014/main" id="{F1BB50D9-8B66-E564-7751-D8AEF794EB2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2" name="Google Shape;59;p15">
            <a:extLst>
              <a:ext uri="{FF2B5EF4-FFF2-40B4-BE49-F238E27FC236}">
                <a16:creationId xmlns:a16="http://schemas.microsoft.com/office/drawing/2014/main" id="{3BE136A7-3D37-2AE1-600E-A41F2F83E5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3" name="Google Shape;60;p15">
            <a:extLst>
              <a:ext uri="{FF2B5EF4-FFF2-40B4-BE49-F238E27FC236}">
                <a16:creationId xmlns:a16="http://schemas.microsoft.com/office/drawing/2014/main" id="{C14A0761-220D-8499-8938-339F3CE46C0E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4" name="Google Shape;61;p15">
              <a:extLst>
                <a:ext uri="{FF2B5EF4-FFF2-40B4-BE49-F238E27FC236}">
                  <a16:creationId xmlns:a16="http://schemas.microsoft.com/office/drawing/2014/main" id="{80B590F2-6C7D-0F19-A1DF-B83B9F52B4AF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;p15">
              <a:extLst>
                <a:ext uri="{FF2B5EF4-FFF2-40B4-BE49-F238E27FC236}">
                  <a16:creationId xmlns:a16="http://schemas.microsoft.com/office/drawing/2014/main" id="{8965D5C3-69A2-8166-D34F-EF25A21DEA1B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;p15">
              <a:extLst>
                <a:ext uri="{FF2B5EF4-FFF2-40B4-BE49-F238E27FC236}">
                  <a16:creationId xmlns:a16="http://schemas.microsoft.com/office/drawing/2014/main" id="{BD2D3CAB-71CA-03F4-32BC-BEBD84A679F9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;p15">
              <a:extLst>
                <a:ext uri="{FF2B5EF4-FFF2-40B4-BE49-F238E27FC236}">
                  <a16:creationId xmlns:a16="http://schemas.microsoft.com/office/drawing/2014/main" id="{1162A15F-19AB-9ADB-B2C9-82504775A2F5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5;p15">
              <a:extLst>
                <a:ext uri="{FF2B5EF4-FFF2-40B4-BE49-F238E27FC236}">
                  <a16:creationId xmlns:a16="http://schemas.microsoft.com/office/drawing/2014/main" id="{2BFEDC1B-9A41-6F05-3E31-046ACE9BFACD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6;p15">
              <a:extLst>
                <a:ext uri="{FF2B5EF4-FFF2-40B4-BE49-F238E27FC236}">
                  <a16:creationId xmlns:a16="http://schemas.microsoft.com/office/drawing/2014/main" id="{8D0EF372-DCA1-DE35-9666-385BF7D052A4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7;p15">
              <a:extLst>
                <a:ext uri="{FF2B5EF4-FFF2-40B4-BE49-F238E27FC236}">
                  <a16:creationId xmlns:a16="http://schemas.microsoft.com/office/drawing/2014/main" id="{851F4508-D801-143E-49D2-5113CAE91553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;p15">
              <a:extLst>
                <a:ext uri="{FF2B5EF4-FFF2-40B4-BE49-F238E27FC236}">
                  <a16:creationId xmlns:a16="http://schemas.microsoft.com/office/drawing/2014/main" id="{BDF81A56-C2A4-BE8A-9D72-B8D76CA86389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9;p15">
              <a:extLst>
                <a:ext uri="{FF2B5EF4-FFF2-40B4-BE49-F238E27FC236}">
                  <a16:creationId xmlns:a16="http://schemas.microsoft.com/office/drawing/2014/main" id="{E76B76C1-E40F-CA07-EDE6-8CA511160018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0;p15">
              <a:extLst>
                <a:ext uri="{FF2B5EF4-FFF2-40B4-BE49-F238E27FC236}">
                  <a16:creationId xmlns:a16="http://schemas.microsoft.com/office/drawing/2014/main" id="{9A82D57C-FA5F-5904-E757-9C6195990D25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1;p15">
              <a:extLst>
                <a:ext uri="{FF2B5EF4-FFF2-40B4-BE49-F238E27FC236}">
                  <a16:creationId xmlns:a16="http://schemas.microsoft.com/office/drawing/2014/main" id="{0347BF57-B3DF-5401-1939-3C526CCF5363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2;p15">
              <a:extLst>
                <a:ext uri="{FF2B5EF4-FFF2-40B4-BE49-F238E27FC236}">
                  <a16:creationId xmlns:a16="http://schemas.microsoft.com/office/drawing/2014/main" id="{40FF3291-E91F-D9B3-3A00-9FAFC4B683E8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;p15">
              <a:extLst>
                <a:ext uri="{FF2B5EF4-FFF2-40B4-BE49-F238E27FC236}">
                  <a16:creationId xmlns:a16="http://schemas.microsoft.com/office/drawing/2014/main" id="{CA1DAB8F-A32E-70B0-255F-A3A2492AE35E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;p15">
              <a:extLst>
                <a:ext uri="{FF2B5EF4-FFF2-40B4-BE49-F238E27FC236}">
                  <a16:creationId xmlns:a16="http://schemas.microsoft.com/office/drawing/2014/main" id="{CD9595C8-76AE-8B73-8849-6A95E794B3F6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;p15">
              <a:extLst>
                <a:ext uri="{FF2B5EF4-FFF2-40B4-BE49-F238E27FC236}">
                  <a16:creationId xmlns:a16="http://schemas.microsoft.com/office/drawing/2014/main" id="{8F8130E4-DDDC-41B0-77BF-71D3D4A36490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;p15">
              <a:extLst>
                <a:ext uri="{FF2B5EF4-FFF2-40B4-BE49-F238E27FC236}">
                  <a16:creationId xmlns:a16="http://schemas.microsoft.com/office/drawing/2014/main" id="{180779AF-AFF5-C778-17D3-5EE10EBB93F3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7;p15">
              <a:extLst>
                <a:ext uri="{FF2B5EF4-FFF2-40B4-BE49-F238E27FC236}">
                  <a16:creationId xmlns:a16="http://schemas.microsoft.com/office/drawing/2014/main" id="{C5AD4456-45B5-C5C4-E8E4-84EA9139547B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8;p15">
              <a:extLst>
                <a:ext uri="{FF2B5EF4-FFF2-40B4-BE49-F238E27FC236}">
                  <a16:creationId xmlns:a16="http://schemas.microsoft.com/office/drawing/2014/main" id="{B4771CA0-B095-94FC-AE9F-696761AF8CB1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79;p15">
              <a:extLst>
                <a:ext uri="{FF2B5EF4-FFF2-40B4-BE49-F238E27FC236}">
                  <a16:creationId xmlns:a16="http://schemas.microsoft.com/office/drawing/2014/main" id="{5BA0BCDB-4FB2-9801-D242-5E81230E3D51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;p15">
              <a:extLst>
                <a:ext uri="{FF2B5EF4-FFF2-40B4-BE49-F238E27FC236}">
                  <a16:creationId xmlns:a16="http://schemas.microsoft.com/office/drawing/2014/main" id="{0002866B-94B7-3B47-619D-FAB22D46B67B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1;p15">
              <a:extLst>
                <a:ext uri="{FF2B5EF4-FFF2-40B4-BE49-F238E27FC236}">
                  <a16:creationId xmlns:a16="http://schemas.microsoft.com/office/drawing/2014/main" id="{48F8041E-CEB6-54E1-FD79-87AEC4C8103B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2;p15">
              <a:extLst>
                <a:ext uri="{FF2B5EF4-FFF2-40B4-BE49-F238E27FC236}">
                  <a16:creationId xmlns:a16="http://schemas.microsoft.com/office/drawing/2014/main" id="{DB7725C2-313F-3E2F-0AB7-B341D49F068B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3;p15">
              <a:extLst>
                <a:ext uri="{FF2B5EF4-FFF2-40B4-BE49-F238E27FC236}">
                  <a16:creationId xmlns:a16="http://schemas.microsoft.com/office/drawing/2014/main" id="{A458A563-2EA6-DEF5-4570-440B3D86DDC6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4;p15">
              <a:extLst>
                <a:ext uri="{FF2B5EF4-FFF2-40B4-BE49-F238E27FC236}">
                  <a16:creationId xmlns:a16="http://schemas.microsoft.com/office/drawing/2014/main" id="{96AD4681-41B9-F690-1DF7-7D9AF1325443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5;p15">
              <a:extLst>
                <a:ext uri="{FF2B5EF4-FFF2-40B4-BE49-F238E27FC236}">
                  <a16:creationId xmlns:a16="http://schemas.microsoft.com/office/drawing/2014/main" id="{A04639E9-0B66-6ACA-5A4B-DC8B6FBF9835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6;p15">
              <a:extLst>
                <a:ext uri="{FF2B5EF4-FFF2-40B4-BE49-F238E27FC236}">
                  <a16:creationId xmlns:a16="http://schemas.microsoft.com/office/drawing/2014/main" id="{83A2F400-55FE-B394-AB62-F90CDD743F2E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7;p15">
              <a:extLst>
                <a:ext uri="{FF2B5EF4-FFF2-40B4-BE49-F238E27FC236}">
                  <a16:creationId xmlns:a16="http://schemas.microsoft.com/office/drawing/2014/main" id="{2E21CF7C-4469-58AA-6F12-D0BA152C7576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42F58630-E872-2329-7B50-FB3F593C26FF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9;p15">
              <a:extLst>
                <a:ext uri="{FF2B5EF4-FFF2-40B4-BE49-F238E27FC236}">
                  <a16:creationId xmlns:a16="http://schemas.microsoft.com/office/drawing/2014/main" id="{CCEF31E1-7374-FA11-B2BE-076E1AF0C862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;p15">
              <a:extLst>
                <a:ext uri="{FF2B5EF4-FFF2-40B4-BE49-F238E27FC236}">
                  <a16:creationId xmlns:a16="http://schemas.microsoft.com/office/drawing/2014/main" id="{F4DC58E5-89E4-BA7F-7419-825D6B18BBB8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;p15">
              <a:extLst>
                <a:ext uri="{FF2B5EF4-FFF2-40B4-BE49-F238E27FC236}">
                  <a16:creationId xmlns:a16="http://schemas.microsoft.com/office/drawing/2014/main" id="{CB54E920-A394-1ACD-BB63-8ABB5993C6F8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;p15">
              <a:extLst>
                <a:ext uri="{FF2B5EF4-FFF2-40B4-BE49-F238E27FC236}">
                  <a16:creationId xmlns:a16="http://schemas.microsoft.com/office/drawing/2014/main" id="{2C37C610-5EB6-5103-6BBC-792040EDEA8E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3;p15">
              <a:extLst>
                <a:ext uri="{FF2B5EF4-FFF2-40B4-BE49-F238E27FC236}">
                  <a16:creationId xmlns:a16="http://schemas.microsoft.com/office/drawing/2014/main" id="{CD9CEBB0-5E71-7CB4-1196-817FE78278CE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;p15">
              <a:extLst>
                <a:ext uri="{FF2B5EF4-FFF2-40B4-BE49-F238E27FC236}">
                  <a16:creationId xmlns:a16="http://schemas.microsoft.com/office/drawing/2014/main" id="{DF741ACA-A5C3-7570-C1D1-F585A8510CFD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5;p15">
              <a:extLst>
                <a:ext uri="{FF2B5EF4-FFF2-40B4-BE49-F238E27FC236}">
                  <a16:creationId xmlns:a16="http://schemas.microsoft.com/office/drawing/2014/main" id="{DCBFB6C3-62A0-F445-F59C-959A972D44D8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6;p15">
              <a:extLst>
                <a:ext uri="{FF2B5EF4-FFF2-40B4-BE49-F238E27FC236}">
                  <a16:creationId xmlns:a16="http://schemas.microsoft.com/office/drawing/2014/main" id="{234BC65F-89B6-5503-E5A9-6D514CE8FEFA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7;p15">
              <a:extLst>
                <a:ext uri="{FF2B5EF4-FFF2-40B4-BE49-F238E27FC236}">
                  <a16:creationId xmlns:a16="http://schemas.microsoft.com/office/drawing/2014/main" id="{3B80893B-57B3-D267-A40C-3325D89CB7D1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8;p15">
              <a:extLst>
                <a:ext uri="{FF2B5EF4-FFF2-40B4-BE49-F238E27FC236}">
                  <a16:creationId xmlns:a16="http://schemas.microsoft.com/office/drawing/2014/main" id="{C7FEAD00-C833-4D05-AE22-A7AEEB0157CC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9;p15">
              <a:extLst>
                <a:ext uri="{FF2B5EF4-FFF2-40B4-BE49-F238E27FC236}">
                  <a16:creationId xmlns:a16="http://schemas.microsoft.com/office/drawing/2014/main" id="{AD517B42-FAD6-1AE1-BD2B-5FCF3CD71521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0;p15">
              <a:extLst>
                <a:ext uri="{FF2B5EF4-FFF2-40B4-BE49-F238E27FC236}">
                  <a16:creationId xmlns:a16="http://schemas.microsoft.com/office/drawing/2014/main" id="{0CBE7810-CB41-2775-B9E8-4896C204C9EE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1;p15">
              <a:extLst>
                <a:ext uri="{FF2B5EF4-FFF2-40B4-BE49-F238E27FC236}">
                  <a16:creationId xmlns:a16="http://schemas.microsoft.com/office/drawing/2014/main" id="{6AA4A64D-5546-C09B-310A-8B441CE0999E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2;p15">
              <a:extLst>
                <a:ext uri="{FF2B5EF4-FFF2-40B4-BE49-F238E27FC236}">
                  <a16:creationId xmlns:a16="http://schemas.microsoft.com/office/drawing/2014/main" id="{AF680924-8940-52D0-0EB1-4EE3723C6434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3;p15">
              <a:extLst>
                <a:ext uri="{FF2B5EF4-FFF2-40B4-BE49-F238E27FC236}">
                  <a16:creationId xmlns:a16="http://schemas.microsoft.com/office/drawing/2014/main" id="{4ACE6251-BB0F-5568-F853-29C90161E06C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;p15">
              <a:extLst>
                <a:ext uri="{FF2B5EF4-FFF2-40B4-BE49-F238E27FC236}">
                  <a16:creationId xmlns:a16="http://schemas.microsoft.com/office/drawing/2014/main" id="{F1150006-CA10-18AA-F984-BE3D60C1D4C3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5;p15">
              <a:extLst>
                <a:ext uri="{FF2B5EF4-FFF2-40B4-BE49-F238E27FC236}">
                  <a16:creationId xmlns:a16="http://schemas.microsoft.com/office/drawing/2014/main" id="{165A524A-47A2-2381-CF43-0F5E8619B8D7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6;p15">
              <a:extLst>
                <a:ext uri="{FF2B5EF4-FFF2-40B4-BE49-F238E27FC236}">
                  <a16:creationId xmlns:a16="http://schemas.microsoft.com/office/drawing/2014/main" id="{57B9E210-47A6-38AF-5D87-165BD06CA656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7;p15">
              <a:extLst>
                <a:ext uri="{FF2B5EF4-FFF2-40B4-BE49-F238E27FC236}">
                  <a16:creationId xmlns:a16="http://schemas.microsoft.com/office/drawing/2014/main" id="{3B96E7EF-EFD7-974D-103D-E953850E0259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8;p15">
              <a:extLst>
                <a:ext uri="{FF2B5EF4-FFF2-40B4-BE49-F238E27FC236}">
                  <a16:creationId xmlns:a16="http://schemas.microsoft.com/office/drawing/2014/main" id="{DB7548A3-53A8-96FC-CA06-04A9586DE0D4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9;p15">
              <a:extLst>
                <a:ext uri="{FF2B5EF4-FFF2-40B4-BE49-F238E27FC236}">
                  <a16:creationId xmlns:a16="http://schemas.microsoft.com/office/drawing/2014/main" id="{37B0057B-9B26-0B53-BC56-710ED6037F29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0;p15">
              <a:extLst>
                <a:ext uri="{FF2B5EF4-FFF2-40B4-BE49-F238E27FC236}">
                  <a16:creationId xmlns:a16="http://schemas.microsoft.com/office/drawing/2014/main" id="{CC9E98CA-32F9-B523-3E5D-36EACDE82E0A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1;p15">
              <a:extLst>
                <a:ext uri="{FF2B5EF4-FFF2-40B4-BE49-F238E27FC236}">
                  <a16:creationId xmlns:a16="http://schemas.microsoft.com/office/drawing/2014/main" id="{D5DD1B9B-E657-4B70-7AE1-79236CC8BE97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2;p15">
              <a:extLst>
                <a:ext uri="{FF2B5EF4-FFF2-40B4-BE49-F238E27FC236}">
                  <a16:creationId xmlns:a16="http://schemas.microsoft.com/office/drawing/2014/main" id="{28F7FF92-C3CE-5A24-0FE9-740770E94E04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3;p15">
              <a:extLst>
                <a:ext uri="{FF2B5EF4-FFF2-40B4-BE49-F238E27FC236}">
                  <a16:creationId xmlns:a16="http://schemas.microsoft.com/office/drawing/2014/main" id="{271B946A-0FAF-BE37-BE62-4C9DD45DF0E9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4;p15">
              <a:extLst>
                <a:ext uri="{FF2B5EF4-FFF2-40B4-BE49-F238E27FC236}">
                  <a16:creationId xmlns:a16="http://schemas.microsoft.com/office/drawing/2014/main" id="{EE219D55-FF77-87AD-A18F-91FF026D8880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5;p15">
              <a:extLst>
                <a:ext uri="{FF2B5EF4-FFF2-40B4-BE49-F238E27FC236}">
                  <a16:creationId xmlns:a16="http://schemas.microsoft.com/office/drawing/2014/main" id="{194A07B0-B49E-BB95-7B0A-7BC47AC06DBB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6;p15">
              <a:extLst>
                <a:ext uri="{FF2B5EF4-FFF2-40B4-BE49-F238E27FC236}">
                  <a16:creationId xmlns:a16="http://schemas.microsoft.com/office/drawing/2014/main" id="{41182488-FA85-D663-ECB2-F5F3F37B548F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7;p15">
              <a:extLst>
                <a:ext uri="{FF2B5EF4-FFF2-40B4-BE49-F238E27FC236}">
                  <a16:creationId xmlns:a16="http://schemas.microsoft.com/office/drawing/2014/main" id="{894BC5AE-14DD-9ECE-8194-177893DC9B2F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18;p15">
              <a:extLst>
                <a:ext uri="{FF2B5EF4-FFF2-40B4-BE49-F238E27FC236}">
                  <a16:creationId xmlns:a16="http://schemas.microsoft.com/office/drawing/2014/main" id="{2D1D7202-0078-F41F-835C-BCC4F069B78A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19;p15">
              <a:extLst>
                <a:ext uri="{FF2B5EF4-FFF2-40B4-BE49-F238E27FC236}">
                  <a16:creationId xmlns:a16="http://schemas.microsoft.com/office/drawing/2014/main" id="{C10FD61C-98A7-8321-B195-7897B1BF9BD0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0;p15">
              <a:extLst>
                <a:ext uri="{FF2B5EF4-FFF2-40B4-BE49-F238E27FC236}">
                  <a16:creationId xmlns:a16="http://schemas.microsoft.com/office/drawing/2014/main" id="{91131889-2FEA-4FAC-2C01-23EC0341FAD9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1;p15">
              <a:extLst>
                <a:ext uri="{FF2B5EF4-FFF2-40B4-BE49-F238E27FC236}">
                  <a16:creationId xmlns:a16="http://schemas.microsoft.com/office/drawing/2014/main" id="{A4973B87-544E-FA9E-8A6C-27D7519A99DD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2;p15">
              <a:extLst>
                <a:ext uri="{FF2B5EF4-FFF2-40B4-BE49-F238E27FC236}">
                  <a16:creationId xmlns:a16="http://schemas.microsoft.com/office/drawing/2014/main" id="{C8B5D862-4948-3955-7B67-4584D1B8D194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3;p15">
              <a:extLst>
                <a:ext uri="{FF2B5EF4-FFF2-40B4-BE49-F238E27FC236}">
                  <a16:creationId xmlns:a16="http://schemas.microsoft.com/office/drawing/2014/main" id="{20F7A807-7EF4-6ED2-85B2-9606EFB5D844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4;p15">
              <a:extLst>
                <a:ext uri="{FF2B5EF4-FFF2-40B4-BE49-F238E27FC236}">
                  <a16:creationId xmlns:a16="http://schemas.microsoft.com/office/drawing/2014/main" id="{580C772A-F14A-5AC5-0347-3CC5DA65626F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5;p15">
              <a:extLst>
                <a:ext uri="{FF2B5EF4-FFF2-40B4-BE49-F238E27FC236}">
                  <a16:creationId xmlns:a16="http://schemas.microsoft.com/office/drawing/2014/main" id="{70DAC0D4-8071-0840-6253-51169E11542D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6;p15">
              <a:extLst>
                <a:ext uri="{FF2B5EF4-FFF2-40B4-BE49-F238E27FC236}">
                  <a16:creationId xmlns:a16="http://schemas.microsoft.com/office/drawing/2014/main" id="{09CD94E1-B5EC-B2BC-F512-82BFEB10A536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7;p15">
              <a:extLst>
                <a:ext uri="{FF2B5EF4-FFF2-40B4-BE49-F238E27FC236}">
                  <a16:creationId xmlns:a16="http://schemas.microsoft.com/office/drawing/2014/main" id="{CDA090FB-4500-FDDE-0BEF-4A9C8C1E2A24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28;p15">
              <a:extLst>
                <a:ext uri="{FF2B5EF4-FFF2-40B4-BE49-F238E27FC236}">
                  <a16:creationId xmlns:a16="http://schemas.microsoft.com/office/drawing/2014/main" id="{E154D222-FF54-559E-1F2A-07B8D7DE74F1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29;p15">
              <a:extLst>
                <a:ext uri="{FF2B5EF4-FFF2-40B4-BE49-F238E27FC236}">
                  <a16:creationId xmlns:a16="http://schemas.microsoft.com/office/drawing/2014/main" id="{A04BB8E0-3DA1-332B-ED35-BE2760FAB096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0;p15">
              <a:extLst>
                <a:ext uri="{FF2B5EF4-FFF2-40B4-BE49-F238E27FC236}">
                  <a16:creationId xmlns:a16="http://schemas.microsoft.com/office/drawing/2014/main" id="{B0453291-DDA0-7918-DC8C-8FEABB4307B4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1;p15">
              <a:extLst>
                <a:ext uri="{FF2B5EF4-FFF2-40B4-BE49-F238E27FC236}">
                  <a16:creationId xmlns:a16="http://schemas.microsoft.com/office/drawing/2014/main" id="{A9972422-ED9B-F67E-1271-36BE3410BE05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2;p15">
              <a:extLst>
                <a:ext uri="{FF2B5EF4-FFF2-40B4-BE49-F238E27FC236}">
                  <a16:creationId xmlns:a16="http://schemas.microsoft.com/office/drawing/2014/main" id="{F0F05FDB-63D7-9EA8-775C-A66AB37919AF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3;p15">
              <a:extLst>
                <a:ext uri="{FF2B5EF4-FFF2-40B4-BE49-F238E27FC236}">
                  <a16:creationId xmlns:a16="http://schemas.microsoft.com/office/drawing/2014/main" id="{FE099CB8-3959-4FA7-39BF-21CFD6B93FB5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4;p15">
              <a:extLst>
                <a:ext uri="{FF2B5EF4-FFF2-40B4-BE49-F238E27FC236}">
                  <a16:creationId xmlns:a16="http://schemas.microsoft.com/office/drawing/2014/main" id="{E9D37F7B-E676-3F64-FF8C-DBAA4C7A18E2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5;p15">
              <a:extLst>
                <a:ext uri="{FF2B5EF4-FFF2-40B4-BE49-F238E27FC236}">
                  <a16:creationId xmlns:a16="http://schemas.microsoft.com/office/drawing/2014/main" id="{0E0CED18-5C8E-97C4-D919-69626E40AFF6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6;p15">
              <a:extLst>
                <a:ext uri="{FF2B5EF4-FFF2-40B4-BE49-F238E27FC236}">
                  <a16:creationId xmlns:a16="http://schemas.microsoft.com/office/drawing/2014/main" id="{52897E68-AD55-D60F-D416-293EEF896C09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7;p15">
              <a:extLst>
                <a:ext uri="{FF2B5EF4-FFF2-40B4-BE49-F238E27FC236}">
                  <a16:creationId xmlns:a16="http://schemas.microsoft.com/office/drawing/2014/main" id="{677A958F-E84B-9DAE-50BB-537A0AC4788F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38;p15">
              <a:extLst>
                <a:ext uri="{FF2B5EF4-FFF2-40B4-BE49-F238E27FC236}">
                  <a16:creationId xmlns:a16="http://schemas.microsoft.com/office/drawing/2014/main" id="{FECBE628-0A5C-D8DD-7F9B-F8F741F64CFD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39;p15">
              <a:extLst>
                <a:ext uri="{FF2B5EF4-FFF2-40B4-BE49-F238E27FC236}">
                  <a16:creationId xmlns:a16="http://schemas.microsoft.com/office/drawing/2014/main" id="{8D8BFA34-B29C-926E-E29A-8E1C02963D27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0;p15">
              <a:extLst>
                <a:ext uri="{FF2B5EF4-FFF2-40B4-BE49-F238E27FC236}">
                  <a16:creationId xmlns:a16="http://schemas.microsoft.com/office/drawing/2014/main" id="{3EA196A0-75E7-2029-5AA6-D91F57E12972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1;p15">
              <a:extLst>
                <a:ext uri="{FF2B5EF4-FFF2-40B4-BE49-F238E27FC236}">
                  <a16:creationId xmlns:a16="http://schemas.microsoft.com/office/drawing/2014/main" id="{60BC1E5F-77B4-0795-E084-F8795EDBD3AC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2;p15">
              <a:extLst>
                <a:ext uri="{FF2B5EF4-FFF2-40B4-BE49-F238E27FC236}">
                  <a16:creationId xmlns:a16="http://schemas.microsoft.com/office/drawing/2014/main" id="{79DDD219-74A8-B818-2271-D0851EA0259E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3;p15">
              <a:extLst>
                <a:ext uri="{FF2B5EF4-FFF2-40B4-BE49-F238E27FC236}">
                  <a16:creationId xmlns:a16="http://schemas.microsoft.com/office/drawing/2014/main" id="{6AAAD350-2070-641B-14DB-CBC82B61F959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4;p15">
              <a:extLst>
                <a:ext uri="{FF2B5EF4-FFF2-40B4-BE49-F238E27FC236}">
                  <a16:creationId xmlns:a16="http://schemas.microsoft.com/office/drawing/2014/main" id="{3A6D7742-3B39-E112-A2C1-90D3A8DE623F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5;p15">
              <a:extLst>
                <a:ext uri="{FF2B5EF4-FFF2-40B4-BE49-F238E27FC236}">
                  <a16:creationId xmlns:a16="http://schemas.microsoft.com/office/drawing/2014/main" id="{1359CA6B-5B93-8D39-91A6-F1DD1832C701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6;p15">
              <a:extLst>
                <a:ext uri="{FF2B5EF4-FFF2-40B4-BE49-F238E27FC236}">
                  <a16:creationId xmlns:a16="http://schemas.microsoft.com/office/drawing/2014/main" id="{6EDB0FE3-6998-379C-5FA1-6F1558637DED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7;p15">
              <a:extLst>
                <a:ext uri="{FF2B5EF4-FFF2-40B4-BE49-F238E27FC236}">
                  <a16:creationId xmlns:a16="http://schemas.microsoft.com/office/drawing/2014/main" id="{83F94576-AF6B-6CBC-61E5-2DD5175177CD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8;p15">
              <a:extLst>
                <a:ext uri="{FF2B5EF4-FFF2-40B4-BE49-F238E27FC236}">
                  <a16:creationId xmlns:a16="http://schemas.microsoft.com/office/drawing/2014/main" id="{BF53FA1A-D5D1-927F-3AE5-3E6C9478BF39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49;p15">
              <a:extLst>
                <a:ext uri="{FF2B5EF4-FFF2-40B4-BE49-F238E27FC236}">
                  <a16:creationId xmlns:a16="http://schemas.microsoft.com/office/drawing/2014/main" id="{24EF3F78-903C-6A46-B2DC-6F2C79718EAC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0;p15">
              <a:extLst>
                <a:ext uri="{FF2B5EF4-FFF2-40B4-BE49-F238E27FC236}">
                  <a16:creationId xmlns:a16="http://schemas.microsoft.com/office/drawing/2014/main" id="{4A7BB9B0-EE18-92CD-C643-9110B8677282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1;p15">
              <a:extLst>
                <a:ext uri="{FF2B5EF4-FFF2-40B4-BE49-F238E27FC236}">
                  <a16:creationId xmlns:a16="http://schemas.microsoft.com/office/drawing/2014/main" id="{0F77D0FC-2321-CB7B-F25D-E721B2C8674E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2;p15">
              <a:extLst>
                <a:ext uri="{FF2B5EF4-FFF2-40B4-BE49-F238E27FC236}">
                  <a16:creationId xmlns:a16="http://schemas.microsoft.com/office/drawing/2014/main" id="{54809286-4798-6D42-5B36-0EEDA7B96186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3;p15">
              <a:extLst>
                <a:ext uri="{FF2B5EF4-FFF2-40B4-BE49-F238E27FC236}">
                  <a16:creationId xmlns:a16="http://schemas.microsoft.com/office/drawing/2014/main" id="{F04AB491-13AD-CBD8-3E59-67526D899AB6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4;p15">
              <a:extLst>
                <a:ext uri="{FF2B5EF4-FFF2-40B4-BE49-F238E27FC236}">
                  <a16:creationId xmlns:a16="http://schemas.microsoft.com/office/drawing/2014/main" id="{8FEC6695-8C06-6A5D-F024-5CDCB90C1A1A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5;p15">
              <a:extLst>
                <a:ext uri="{FF2B5EF4-FFF2-40B4-BE49-F238E27FC236}">
                  <a16:creationId xmlns:a16="http://schemas.microsoft.com/office/drawing/2014/main" id="{E546D1DE-814C-0D7E-E2A4-45716723B78E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6;p15">
              <a:extLst>
                <a:ext uri="{FF2B5EF4-FFF2-40B4-BE49-F238E27FC236}">
                  <a16:creationId xmlns:a16="http://schemas.microsoft.com/office/drawing/2014/main" id="{D1D7B687-6377-3028-C510-EB00A10F402E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7;p15">
              <a:extLst>
                <a:ext uri="{FF2B5EF4-FFF2-40B4-BE49-F238E27FC236}">
                  <a16:creationId xmlns:a16="http://schemas.microsoft.com/office/drawing/2014/main" id="{B1A2DB42-CA79-D6E6-B3B2-EB70A4B1B434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58;p15">
              <a:extLst>
                <a:ext uri="{FF2B5EF4-FFF2-40B4-BE49-F238E27FC236}">
                  <a16:creationId xmlns:a16="http://schemas.microsoft.com/office/drawing/2014/main" id="{83D82526-F28D-A7CE-9C15-C35D0A7546E9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59;p15">
              <a:extLst>
                <a:ext uri="{FF2B5EF4-FFF2-40B4-BE49-F238E27FC236}">
                  <a16:creationId xmlns:a16="http://schemas.microsoft.com/office/drawing/2014/main" id="{207C77C9-8CF4-2069-8622-551450BEF83B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0;p15">
              <a:extLst>
                <a:ext uri="{FF2B5EF4-FFF2-40B4-BE49-F238E27FC236}">
                  <a16:creationId xmlns:a16="http://schemas.microsoft.com/office/drawing/2014/main" id="{A82D0E1D-7D34-987F-3E8A-9BA09463B2D8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1;p15">
              <a:extLst>
                <a:ext uri="{FF2B5EF4-FFF2-40B4-BE49-F238E27FC236}">
                  <a16:creationId xmlns:a16="http://schemas.microsoft.com/office/drawing/2014/main" id="{46E28087-CC03-D1F8-D6F0-C37DB88AD3AF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2;p15">
              <a:extLst>
                <a:ext uri="{FF2B5EF4-FFF2-40B4-BE49-F238E27FC236}">
                  <a16:creationId xmlns:a16="http://schemas.microsoft.com/office/drawing/2014/main" id="{58C5C9EA-68A4-7D1B-42D8-B2E5829C8E74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3;p15">
              <a:extLst>
                <a:ext uri="{FF2B5EF4-FFF2-40B4-BE49-F238E27FC236}">
                  <a16:creationId xmlns:a16="http://schemas.microsoft.com/office/drawing/2014/main" id="{EAFA50B4-F245-02C3-55C2-A1E14C692606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4;p15">
              <a:extLst>
                <a:ext uri="{FF2B5EF4-FFF2-40B4-BE49-F238E27FC236}">
                  <a16:creationId xmlns:a16="http://schemas.microsoft.com/office/drawing/2014/main" id="{261D2840-39B9-D7D2-4747-402624E04680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5;p15">
              <a:extLst>
                <a:ext uri="{FF2B5EF4-FFF2-40B4-BE49-F238E27FC236}">
                  <a16:creationId xmlns:a16="http://schemas.microsoft.com/office/drawing/2014/main" id="{77B467EA-2323-1322-1E46-5A293A2AD652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6;p15">
              <a:extLst>
                <a:ext uri="{FF2B5EF4-FFF2-40B4-BE49-F238E27FC236}">
                  <a16:creationId xmlns:a16="http://schemas.microsoft.com/office/drawing/2014/main" id="{4DE15B4D-2F0F-9A7B-0613-911E7B52894B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7;p15">
              <a:extLst>
                <a:ext uri="{FF2B5EF4-FFF2-40B4-BE49-F238E27FC236}">
                  <a16:creationId xmlns:a16="http://schemas.microsoft.com/office/drawing/2014/main" id="{5497B3F6-DF76-8241-F220-762DFF4DE7BC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68;p15">
              <a:extLst>
                <a:ext uri="{FF2B5EF4-FFF2-40B4-BE49-F238E27FC236}">
                  <a16:creationId xmlns:a16="http://schemas.microsoft.com/office/drawing/2014/main" id="{B4A84CE4-9C1B-7606-484D-80F4B3515D9E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69;p15">
              <a:extLst>
                <a:ext uri="{FF2B5EF4-FFF2-40B4-BE49-F238E27FC236}">
                  <a16:creationId xmlns:a16="http://schemas.microsoft.com/office/drawing/2014/main" id="{A1B2A155-70E5-4CFE-321C-89AB73430866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0;p15">
              <a:extLst>
                <a:ext uri="{FF2B5EF4-FFF2-40B4-BE49-F238E27FC236}">
                  <a16:creationId xmlns:a16="http://schemas.microsoft.com/office/drawing/2014/main" id="{429C04A3-6595-09B4-CAC1-A8FDA1480D5B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;p15">
              <a:extLst>
                <a:ext uri="{FF2B5EF4-FFF2-40B4-BE49-F238E27FC236}">
                  <a16:creationId xmlns:a16="http://schemas.microsoft.com/office/drawing/2014/main" id="{C7C088E9-AB7F-D5E4-BA00-9739BB82A0A7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2;p15">
              <a:extLst>
                <a:ext uri="{FF2B5EF4-FFF2-40B4-BE49-F238E27FC236}">
                  <a16:creationId xmlns:a16="http://schemas.microsoft.com/office/drawing/2014/main" id="{8781B757-74A4-F354-D30A-7FE9A1EED76B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3;p15">
              <a:extLst>
                <a:ext uri="{FF2B5EF4-FFF2-40B4-BE49-F238E27FC236}">
                  <a16:creationId xmlns:a16="http://schemas.microsoft.com/office/drawing/2014/main" id="{C991F8D0-4647-F461-18F1-D4F57C774631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4;p15">
              <a:extLst>
                <a:ext uri="{FF2B5EF4-FFF2-40B4-BE49-F238E27FC236}">
                  <a16:creationId xmlns:a16="http://schemas.microsoft.com/office/drawing/2014/main" id="{FBA18306-6B1C-12C3-8D86-D9332FEBFE88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5;p15">
              <a:extLst>
                <a:ext uri="{FF2B5EF4-FFF2-40B4-BE49-F238E27FC236}">
                  <a16:creationId xmlns:a16="http://schemas.microsoft.com/office/drawing/2014/main" id="{27DC3333-B24A-C20A-93A4-517C245CF664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6;p15">
              <a:extLst>
                <a:ext uri="{FF2B5EF4-FFF2-40B4-BE49-F238E27FC236}">
                  <a16:creationId xmlns:a16="http://schemas.microsoft.com/office/drawing/2014/main" id="{A9A00E5C-3AB1-4A2D-E73C-F2952D6F8315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7;p15">
              <a:extLst>
                <a:ext uri="{FF2B5EF4-FFF2-40B4-BE49-F238E27FC236}">
                  <a16:creationId xmlns:a16="http://schemas.microsoft.com/office/drawing/2014/main" id="{FF25A30B-2903-B2F7-9842-416517F51D9F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8;p15">
              <a:extLst>
                <a:ext uri="{FF2B5EF4-FFF2-40B4-BE49-F238E27FC236}">
                  <a16:creationId xmlns:a16="http://schemas.microsoft.com/office/drawing/2014/main" id="{E44504F0-1D1D-5340-2663-33A069ED9D1B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9;p15">
              <a:extLst>
                <a:ext uri="{FF2B5EF4-FFF2-40B4-BE49-F238E27FC236}">
                  <a16:creationId xmlns:a16="http://schemas.microsoft.com/office/drawing/2014/main" id="{5FB6B4BA-3110-08CD-5353-80EFAFAB7FED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0;p15">
              <a:extLst>
                <a:ext uri="{FF2B5EF4-FFF2-40B4-BE49-F238E27FC236}">
                  <a16:creationId xmlns:a16="http://schemas.microsoft.com/office/drawing/2014/main" id="{8DDD3ADC-E1D8-9EF1-44A4-27F4CAEBB808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1;p15">
              <a:extLst>
                <a:ext uri="{FF2B5EF4-FFF2-40B4-BE49-F238E27FC236}">
                  <a16:creationId xmlns:a16="http://schemas.microsoft.com/office/drawing/2014/main" id="{084790C2-9316-CA76-9A8E-455D6F9FB8C6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2;p15">
              <a:extLst>
                <a:ext uri="{FF2B5EF4-FFF2-40B4-BE49-F238E27FC236}">
                  <a16:creationId xmlns:a16="http://schemas.microsoft.com/office/drawing/2014/main" id="{B6FE6E6A-1CD2-1787-1DD6-EB88E4693549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3;p15">
              <a:extLst>
                <a:ext uri="{FF2B5EF4-FFF2-40B4-BE49-F238E27FC236}">
                  <a16:creationId xmlns:a16="http://schemas.microsoft.com/office/drawing/2014/main" id="{8A70E43D-7CC0-212E-BDE3-3BD1AA6BE53F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4;p15">
              <a:extLst>
                <a:ext uri="{FF2B5EF4-FFF2-40B4-BE49-F238E27FC236}">
                  <a16:creationId xmlns:a16="http://schemas.microsoft.com/office/drawing/2014/main" id="{2D2A5DDB-6392-061C-5FD7-D63ADB1E0D8C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5;p15">
              <a:extLst>
                <a:ext uri="{FF2B5EF4-FFF2-40B4-BE49-F238E27FC236}">
                  <a16:creationId xmlns:a16="http://schemas.microsoft.com/office/drawing/2014/main" id="{33873807-5B43-3941-0D7D-51A5E1CDEF43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6;p15">
              <a:extLst>
                <a:ext uri="{FF2B5EF4-FFF2-40B4-BE49-F238E27FC236}">
                  <a16:creationId xmlns:a16="http://schemas.microsoft.com/office/drawing/2014/main" id="{47F6F65E-92C5-41E7-83D0-15BF7F275CEB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7;p15">
              <a:extLst>
                <a:ext uri="{FF2B5EF4-FFF2-40B4-BE49-F238E27FC236}">
                  <a16:creationId xmlns:a16="http://schemas.microsoft.com/office/drawing/2014/main" id="{66E74217-56B5-EE36-5179-C04B67AB2338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88;p15">
              <a:extLst>
                <a:ext uri="{FF2B5EF4-FFF2-40B4-BE49-F238E27FC236}">
                  <a16:creationId xmlns:a16="http://schemas.microsoft.com/office/drawing/2014/main" id="{7E8EFD9A-F38B-34F2-9851-7A6394B306A2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89;p15">
              <a:extLst>
                <a:ext uri="{FF2B5EF4-FFF2-40B4-BE49-F238E27FC236}">
                  <a16:creationId xmlns:a16="http://schemas.microsoft.com/office/drawing/2014/main" id="{5F4E2BC3-3681-3C9B-C303-4184B74268B4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0;p15">
              <a:extLst>
                <a:ext uri="{FF2B5EF4-FFF2-40B4-BE49-F238E27FC236}">
                  <a16:creationId xmlns:a16="http://schemas.microsoft.com/office/drawing/2014/main" id="{FB5EE98E-DB47-1D53-F6D0-30D0B292116C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1;p15">
              <a:extLst>
                <a:ext uri="{FF2B5EF4-FFF2-40B4-BE49-F238E27FC236}">
                  <a16:creationId xmlns:a16="http://schemas.microsoft.com/office/drawing/2014/main" id="{1EA17F25-AF87-1933-1A8A-4ABBDCA406B5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2;p15">
              <a:extLst>
                <a:ext uri="{FF2B5EF4-FFF2-40B4-BE49-F238E27FC236}">
                  <a16:creationId xmlns:a16="http://schemas.microsoft.com/office/drawing/2014/main" id="{E5E9C947-97FE-ED49-6DA0-AA53AE748255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3;p15">
              <a:extLst>
                <a:ext uri="{FF2B5EF4-FFF2-40B4-BE49-F238E27FC236}">
                  <a16:creationId xmlns:a16="http://schemas.microsoft.com/office/drawing/2014/main" id="{37FB915C-EF9C-1D43-9A87-0021AABC0813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4;p15">
              <a:extLst>
                <a:ext uri="{FF2B5EF4-FFF2-40B4-BE49-F238E27FC236}">
                  <a16:creationId xmlns:a16="http://schemas.microsoft.com/office/drawing/2014/main" id="{D671418C-8D15-6AB3-5402-B0A825BAABC0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5;p15">
              <a:extLst>
                <a:ext uri="{FF2B5EF4-FFF2-40B4-BE49-F238E27FC236}">
                  <a16:creationId xmlns:a16="http://schemas.microsoft.com/office/drawing/2014/main" id="{AA11439B-3AEA-75C3-8FE3-B4E2F1B7C80D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6;p15">
              <a:extLst>
                <a:ext uri="{FF2B5EF4-FFF2-40B4-BE49-F238E27FC236}">
                  <a16:creationId xmlns:a16="http://schemas.microsoft.com/office/drawing/2014/main" id="{1562EE0A-15BC-9B69-FECC-A6CE83BABC5E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7;p15">
              <a:extLst>
                <a:ext uri="{FF2B5EF4-FFF2-40B4-BE49-F238E27FC236}">
                  <a16:creationId xmlns:a16="http://schemas.microsoft.com/office/drawing/2014/main" id="{707B35D0-0444-9CB9-03C9-623985383DF7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8;p15">
              <a:extLst>
                <a:ext uri="{FF2B5EF4-FFF2-40B4-BE49-F238E27FC236}">
                  <a16:creationId xmlns:a16="http://schemas.microsoft.com/office/drawing/2014/main" id="{AD69058D-B116-39B3-5187-4802B16B4478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9;p15">
              <a:extLst>
                <a:ext uri="{FF2B5EF4-FFF2-40B4-BE49-F238E27FC236}">
                  <a16:creationId xmlns:a16="http://schemas.microsoft.com/office/drawing/2014/main" id="{EBE34C3E-B12A-04A9-9D6B-51BBCECB8919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0;p15">
              <a:extLst>
                <a:ext uri="{FF2B5EF4-FFF2-40B4-BE49-F238E27FC236}">
                  <a16:creationId xmlns:a16="http://schemas.microsoft.com/office/drawing/2014/main" id="{A9071F67-8E5E-049F-7DD5-5406F4EDADB8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1;p15">
              <a:extLst>
                <a:ext uri="{FF2B5EF4-FFF2-40B4-BE49-F238E27FC236}">
                  <a16:creationId xmlns:a16="http://schemas.microsoft.com/office/drawing/2014/main" id="{F4F0A997-5C35-B1A8-AFDF-D91AE0A620C9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2;p15">
              <a:extLst>
                <a:ext uri="{FF2B5EF4-FFF2-40B4-BE49-F238E27FC236}">
                  <a16:creationId xmlns:a16="http://schemas.microsoft.com/office/drawing/2014/main" id="{2E0EE34A-940F-CD01-3D80-B742F7C34511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3;p15">
              <a:extLst>
                <a:ext uri="{FF2B5EF4-FFF2-40B4-BE49-F238E27FC236}">
                  <a16:creationId xmlns:a16="http://schemas.microsoft.com/office/drawing/2014/main" id="{B61FD441-24DF-8A48-34CA-B83656DDE342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4;p15">
              <a:extLst>
                <a:ext uri="{FF2B5EF4-FFF2-40B4-BE49-F238E27FC236}">
                  <a16:creationId xmlns:a16="http://schemas.microsoft.com/office/drawing/2014/main" id="{ACCE02C3-AFBC-A874-6B77-9267FE92B7A9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5;p15">
              <a:extLst>
                <a:ext uri="{FF2B5EF4-FFF2-40B4-BE49-F238E27FC236}">
                  <a16:creationId xmlns:a16="http://schemas.microsoft.com/office/drawing/2014/main" id="{F24C4002-BCA2-E4C9-7348-8F5B5B3F273D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6;p15">
              <a:extLst>
                <a:ext uri="{FF2B5EF4-FFF2-40B4-BE49-F238E27FC236}">
                  <a16:creationId xmlns:a16="http://schemas.microsoft.com/office/drawing/2014/main" id="{D66CD08B-BDF4-BC38-C141-BD8B952891CD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7;p15">
              <a:extLst>
                <a:ext uri="{FF2B5EF4-FFF2-40B4-BE49-F238E27FC236}">
                  <a16:creationId xmlns:a16="http://schemas.microsoft.com/office/drawing/2014/main" id="{C87926BD-9E9B-27AC-D722-636C74B726A9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08;p15">
              <a:extLst>
                <a:ext uri="{FF2B5EF4-FFF2-40B4-BE49-F238E27FC236}">
                  <a16:creationId xmlns:a16="http://schemas.microsoft.com/office/drawing/2014/main" id="{923A8A06-651C-C18D-BBC5-2F2BADF4C809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09;p15">
              <a:extLst>
                <a:ext uri="{FF2B5EF4-FFF2-40B4-BE49-F238E27FC236}">
                  <a16:creationId xmlns:a16="http://schemas.microsoft.com/office/drawing/2014/main" id="{79A66AFB-187B-52A5-098B-F9D2E7289101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0;p15">
              <a:extLst>
                <a:ext uri="{FF2B5EF4-FFF2-40B4-BE49-F238E27FC236}">
                  <a16:creationId xmlns:a16="http://schemas.microsoft.com/office/drawing/2014/main" id="{89D129ED-1B7B-F3C2-F849-02332A78D350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1;p15">
              <a:extLst>
                <a:ext uri="{FF2B5EF4-FFF2-40B4-BE49-F238E27FC236}">
                  <a16:creationId xmlns:a16="http://schemas.microsoft.com/office/drawing/2014/main" id="{9350E06D-BB65-197F-27F4-289A736194EC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2;p15">
              <a:extLst>
                <a:ext uri="{FF2B5EF4-FFF2-40B4-BE49-F238E27FC236}">
                  <a16:creationId xmlns:a16="http://schemas.microsoft.com/office/drawing/2014/main" id="{72C71B04-ECD2-076F-095D-A3BFB4B6CF64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3;p15">
              <a:extLst>
                <a:ext uri="{FF2B5EF4-FFF2-40B4-BE49-F238E27FC236}">
                  <a16:creationId xmlns:a16="http://schemas.microsoft.com/office/drawing/2014/main" id="{411EC5EB-B0E8-6578-1326-D016A44885D0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4;p15">
              <a:extLst>
                <a:ext uri="{FF2B5EF4-FFF2-40B4-BE49-F238E27FC236}">
                  <a16:creationId xmlns:a16="http://schemas.microsoft.com/office/drawing/2014/main" id="{CBE1D283-CD79-271D-E222-9A229254A32C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215;p15">
              <a:extLst>
                <a:ext uri="{FF2B5EF4-FFF2-40B4-BE49-F238E27FC236}">
                  <a16:creationId xmlns:a16="http://schemas.microsoft.com/office/drawing/2014/main" id="{8DD22F63-8714-5BF6-EF58-C8C75C22F75F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216;p15">
              <a:extLst>
                <a:ext uri="{FF2B5EF4-FFF2-40B4-BE49-F238E27FC236}">
                  <a16:creationId xmlns:a16="http://schemas.microsoft.com/office/drawing/2014/main" id="{BE877D21-4590-6C5A-A620-1FCDEC8612B3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3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A7F1DE1-AEDD-7F73-50ED-C703E32024C9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6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B0F59E4-E0F7-57AA-C733-639FDA81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7" name="Picture 1106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C22729C-B7B5-FCF2-8F30-2475EABF114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Exit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extLst>
              <a:ext uri="{FF2B5EF4-FFF2-40B4-BE49-F238E27FC236}">
                <a16:creationId xmlns:a16="http://schemas.microsoft.com/office/drawing/2014/main" id="{9441F816-E916-4DCA-BD40-23F003BEBDBB}"/>
              </a:ext>
            </a:extLst>
          </p:cNvPr>
          <p:cNvSpPr/>
          <p:nvPr/>
        </p:nvSpPr>
        <p:spPr>
          <a:xfrm>
            <a:off x="2380199" y="1608956"/>
            <a:ext cx="4875366" cy="2008765"/>
          </a:xfrm>
          <a:prstGeom prst="roundRect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9" name="Rectangle: Rounded Corners 218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12D83B37-AC68-49C9-AEAC-346CDC6007E2}"/>
              </a:ext>
            </a:extLst>
          </p:cNvPr>
          <p:cNvSpPr/>
          <p:nvPr/>
        </p:nvSpPr>
        <p:spPr>
          <a:xfrm>
            <a:off x="3381065" y="2845241"/>
            <a:ext cx="1079348" cy="51138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Yes</a:t>
            </a:r>
            <a:endParaRPr lang="en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20" name="Rectangle: Rounded Corners 219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3AD5B581-4F19-42FB-A767-85A380760F48}"/>
              </a:ext>
            </a:extLst>
          </p:cNvPr>
          <p:cNvSpPr/>
          <p:nvPr/>
        </p:nvSpPr>
        <p:spPr>
          <a:xfrm>
            <a:off x="5092093" y="2855768"/>
            <a:ext cx="1079348" cy="51138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No</a:t>
            </a:r>
            <a:endParaRPr lang="en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EA300BCE-51D1-45C1-8D2D-6F50EC9338B5}"/>
              </a:ext>
            </a:extLst>
          </p:cNvPr>
          <p:cNvSpPr txBox="1"/>
          <p:nvPr/>
        </p:nvSpPr>
        <p:spPr>
          <a:xfrm>
            <a:off x="1781758" y="2079162"/>
            <a:ext cx="6102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Are You Sure You Want To Quit?</a:t>
            </a:r>
            <a:endParaRPr lang="en-ID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95CD3D-70CE-5F74-069C-54079665CFDE}"/>
              </a:ext>
            </a:extLst>
          </p:cNvPr>
          <p:cNvSpPr/>
          <p:nvPr/>
        </p:nvSpPr>
        <p:spPr>
          <a:xfrm>
            <a:off x="8757139" y="59331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10" name="Picture 1109">
            <a:extLst>
              <a:ext uri="{FF2B5EF4-FFF2-40B4-BE49-F238E27FC236}">
                <a16:creationId xmlns:a16="http://schemas.microsoft.com/office/drawing/2014/main" id="{AE26745C-7678-2961-5F69-A75D0100DA8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1" name="Picture 2" descr="HIMA TP UNY – Website Himpunan Mahasiswa Teknologi ...">
            <a:extLst>
              <a:ext uri="{FF2B5EF4-FFF2-40B4-BE49-F238E27FC236}">
                <a16:creationId xmlns:a16="http://schemas.microsoft.com/office/drawing/2014/main" id="{CCDD1045-B82B-1D65-4F94-C93717C10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579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7"/>
          <p:cNvSpPr txBox="1">
            <a:spLocks noGrp="1"/>
          </p:cNvSpPr>
          <p:nvPr>
            <p:ph type="title"/>
          </p:nvPr>
        </p:nvSpPr>
        <p:spPr>
          <a:xfrm>
            <a:off x="2347693" y="846981"/>
            <a:ext cx="21269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800" dirty="0"/>
              <a:t>QUIZ</a:t>
            </a:r>
            <a:endParaRPr sz="4800" dirty="0"/>
          </a:p>
        </p:txBody>
      </p:sp>
      <p:grpSp>
        <p:nvGrpSpPr>
          <p:cNvPr id="358" name="Google Shape;358;p17"/>
          <p:cNvGrpSpPr/>
          <p:nvPr/>
        </p:nvGrpSpPr>
        <p:grpSpPr>
          <a:xfrm>
            <a:off x="6000200" y="1096890"/>
            <a:ext cx="2536248" cy="3452618"/>
            <a:chOff x="6000200" y="1277759"/>
            <a:chExt cx="2536248" cy="3452618"/>
          </a:xfrm>
        </p:grpSpPr>
        <p:sp>
          <p:nvSpPr>
            <p:cNvPr id="359" name="Google Shape;359;p17"/>
            <p:cNvSpPr/>
            <p:nvPr/>
          </p:nvSpPr>
          <p:spPr>
            <a:xfrm>
              <a:off x="6054623" y="1277759"/>
              <a:ext cx="2481825" cy="3452618"/>
            </a:xfrm>
            <a:custGeom>
              <a:avLst/>
              <a:gdLst/>
              <a:ahLst/>
              <a:cxnLst/>
              <a:rect l="l" t="t" r="r" b="b"/>
              <a:pathLst>
                <a:path w="21524" h="29944" extrusionOk="0">
                  <a:moveTo>
                    <a:pt x="152" y="1"/>
                  </a:moveTo>
                  <a:lnTo>
                    <a:pt x="0" y="29837"/>
                  </a:lnTo>
                  <a:lnTo>
                    <a:pt x="21377" y="29943"/>
                  </a:lnTo>
                  <a:lnTo>
                    <a:pt x="21524" y="107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843072" y="1552296"/>
              <a:ext cx="760552" cy="96508"/>
            </a:xfrm>
            <a:custGeom>
              <a:avLst/>
              <a:gdLst/>
              <a:ahLst/>
              <a:cxnLst/>
              <a:rect l="l" t="t" r="r" b="b"/>
              <a:pathLst>
                <a:path w="6596" h="837" extrusionOk="0">
                  <a:moveTo>
                    <a:pt x="406" y="1"/>
                  </a:moveTo>
                  <a:cubicBezTo>
                    <a:pt x="183" y="1"/>
                    <a:pt x="6" y="178"/>
                    <a:pt x="6" y="401"/>
                  </a:cubicBezTo>
                  <a:cubicBezTo>
                    <a:pt x="1" y="624"/>
                    <a:pt x="183" y="806"/>
                    <a:pt x="401" y="806"/>
                  </a:cubicBezTo>
                  <a:lnTo>
                    <a:pt x="6191" y="837"/>
                  </a:lnTo>
                  <a:cubicBezTo>
                    <a:pt x="6414" y="837"/>
                    <a:pt x="6596" y="659"/>
                    <a:pt x="6596" y="436"/>
                  </a:cubicBezTo>
                  <a:cubicBezTo>
                    <a:pt x="6596" y="213"/>
                    <a:pt x="6419" y="31"/>
                    <a:pt x="6196" y="31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841919" y="1717641"/>
              <a:ext cx="1071875" cy="175375"/>
            </a:xfrm>
            <a:custGeom>
              <a:avLst/>
              <a:gdLst/>
              <a:ahLst/>
              <a:cxnLst/>
              <a:rect l="l" t="t" r="r" b="b"/>
              <a:pathLst>
                <a:path w="9296" h="1521" extrusionOk="0">
                  <a:moveTo>
                    <a:pt x="741" y="0"/>
                  </a:moveTo>
                  <a:cubicBezTo>
                    <a:pt x="335" y="0"/>
                    <a:pt x="6" y="328"/>
                    <a:pt x="6" y="735"/>
                  </a:cubicBezTo>
                  <a:cubicBezTo>
                    <a:pt x="0" y="1145"/>
                    <a:pt x="335" y="1479"/>
                    <a:pt x="740" y="1479"/>
                  </a:cubicBezTo>
                  <a:lnTo>
                    <a:pt x="8551" y="1520"/>
                  </a:lnTo>
                  <a:cubicBezTo>
                    <a:pt x="8554" y="1520"/>
                    <a:pt x="8557" y="1520"/>
                    <a:pt x="8560" y="1520"/>
                  </a:cubicBezTo>
                  <a:cubicBezTo>
                    <a:pt x="8966" y="1520"/>
                    <a:pt x="9296" y="1188"/>
                    <a:pt x="9296" y="785"/>
                  </a:cubicBezTo>
                  <a:cubicBezTo>
                    <a:pt x="9296" y="375"/>
                    <a:pt x="8967" y="41"/>
                    <a:pt x="8556" y="41"/>
                  </a:cubicBezTo>
                  <a:lnTo>
                    <a:pt x="750" y="0"/>
                  </a:lnTo>
                  <a:cubicBezTo>
                    <a:pt x="747" y="0"/>
                    <a:pt x="744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6195294" y="2010858"/>
              <a:ext cx="2191026" cy="2266847"/>
            </a:xfrm>
            <a:custGeom>
              <a:avLst/>
              <a:gdLst/>
              <a:ahLst/>
              <a:cxnLst/>
              <a:rect l="l" t="t" r="r" b="b"/>
              <a:pathLst>
                <a:path w="19002" h="19660" extrusionOk="0">
                  <a:moveTo>
                    <a:pt x="102" y="0"/>
                  </a:moveTo>
                  <a:lnTo>
                    <a:pt x="1" y="19563"/>
                  </a:lnTo>
                  <a:lnTo>
                    <a:pt x="18901" y="19660"/>
                  </a:lnTo>
                  <a:lnTo>
                    <a:pt x="19002" y="9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200598" y="4451716"/>
              <a:ext cx="138481" cy="127986"/>
            </a:xfrm>
            <a:custGeom>
              <a:avLst/>
              <a:gdLst/>
              <a:ahLst/>
              <a:cxnLst/>
              <a:rect l="l" t="t" r="r" b="b"/>
              <a:pathLst>
                <a:path w="1201" h="1110" extrusionOk="0">
                  <a:moveTo>
                    <a:pt x="330" y="0"/>
                  </a:moveTo>
                  <a:cubicBezTo>
                    <a:pt x="163" y="0"/>
                    <a:pt x="26" y="137"/>
                    <a:pt x="6" y="329"/>
                  </a:cubicBezTo>
                  <a:cubicBezTo>
                    <a:pt x="6" y="340"/>
                    <a:pt x="0" y="385"/>
                    <a:pt x="16" y="456"/>
                  </a:cubicBezTo>
                  <a:cubicBezTo>
                    <a:pt x="41" y="562"/>
                    <a:pt x="97" y="659"/>
                    <a:pt x="178" y="735"/>
                  </a:cubicBezTo>
                  <a:lnTo>
                    <a:pt x="593" y="1110"/>
                  </a:lnTo>
                  <a:lnTo>
                    <a:pt x="1019" y="735"/>
                  </a:lnTo>
                  <a:cubicBezTo>
                    <a:pt x="1105" y="664"/>
                    <a:pt x="1160" y="568"/>
                    <a:pt x="1186" y="461"/>
                  </a:cubicBezTo>
                  <a:cubicBezTo>
                    <a:pt x="1201" y="390"/>
                    <a:pt x="1196" y="345"/>
                    <a:pt x="1196" y="335"/>
                  </a:cubicBezTo>
                  <a:cubicBezTo>
                    <a:pt x="1181" y="142"/>
                    <a:pt x="1044" y="5"/>
                    <a:pt x="877" y="5"/>
                  </a:cubicBezTo>
                  <a:cubicBezTo>
                    <a:pt x="760" y="5"/>
                    <a:pt x="659" y="66"/>
                    <a:pt x="598" y="162"/>
                  </a:cubicBezTo>
                  <a:cubicBezTo>
                    <a:pt x="542" y="61"/>
                    <a:pt x="441" y="0"/>
                    <a:pt x="3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392810" y="4456328"/>
              <a:ext cx="62611" cy="97661"/>
            </a:xfrm>
            <a:custGeom>
              <a:avLst/>
              <a:gdLst/>
              <a:ahLst/>
              <a:cxnLst/>
              <a:rect l="l" t="t" r="r" b="b"/>
              <a:pathLst>
                <a:path w="543" h="847" extrusionOk="0">
                  <a:moveTo>
                    <a:pt x="81" y="1"/>
                  </a:moveTo>
                  <a:cubicBezTo>
                    <a:pt x="61" y="1"/>
                    <a:pt x="41" y="6"/>
                    <a:pt x="25" y="21"/>
                  </a:cubicBezTo>
                  <a:cubicBezTo>
                    <a:pt x="10" y="36"/>
                    <a:pt x="5" y="51"/>
                    <a:pt x="5" y="72"/>
                  </a:cubicBezTo>
                  <a:lnTo>
                    <a:pt x="0" y="771"/>
                  </a:lnTo>
                  <a:cubicBezTo>
                    <a:pt x="0" y="791"/>
                    <a:pt x="5" y="811"/>
                    <a:pt x="20" y="826"/>
                  </a:cubicBezTo>
                  <a:cubicBezTo>
                    <a:pt x="35" y="837"/>
                    <a:pt x="56" y="847"/>
                    <a:pt x="76" y="847"/>
                  </a:cubicBezTo>
                  <a:lnTo>
                    <a:pt x="466" y="847"/>
                  </a:lnTo>
                  <a:cubicBezTo>
                    <a:pt x="486" y="847"/>
                    <a:pt x="507" y="842"/>
                    <a:pt x="517" y="826"/>
                  </a:cubicBezTo>
                  <a:cubicBezTo>
                    <a:pt x="532" y="816"/>
                    <a:pt x="542" y="796"/>
                    <a:pt x="542" y="776"/>
                  </a:cubicBezTo>
                  <a:cubicBezTo>
                    <a:pt x="542" y="755"/>
                    <a:pt x="532" y="740"/>
                    <a:pt x="517" y="725"/>
                  </a:cubicBezTo>
                  <a:cubicBezTo>
                    <a:pt x="507" y="715"/>
                    <a:pt x="486" y="705"/>
                    <a:pt x="466" y="705"/>
                  </a:cubicBezTo>
                  <a:lnTo>
                    <a:pt x="152" y="705"/>
                  </a:lnTo>
                  <a:lnTo>
                    <a:pt x="157" y="72"/>
                  </a:lnTo>
                  <a:cubicBezTo>
                    <a:pt x="157" y="51"/>
                    <a:pt x="147" y="36"/>
                    <a:pt x="132" y="21"/>
                  </a:cubicBezTo>
                  <a:cubicBezTo>
                    <a:pt x="122" y="6"/>
                    <a:pt x="101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6468680" y="4454022"/>
              <a:ext cx="17642" cy="99967"/>
            </a:xfrm>
            <a:custGeom>
              <a:avLst/>
              <a:gdLst/>
              <a:ahLst/>
              <a:cxnLst/>
              <a:rect l="l" t="t" r="r" b="b"/>
              <a:pathLst>
                <a:path w="153" h="867" extrusionOk="0">
                  <a:moveTo>
                    <a:pt x="77" y="0"/>
                  </a:moveTo>
                  <a:cubicBezTo>
                    <a:pt x="51" y="0"/>
                    <a:pt x="31" y="6"/>
                    <a:pt x="21" y="16"/>
                  </a:cubicBezTo>
                  <a:cubicBezTo>
                    <a:pt x="11" y="21"/>
                    <a:pt x="1" y="36"/>
                    <a:pt x="1" y="61"/>
                  </a:cubicBezTo>
                  <a:lnTo>
                    <a:pt x="1" y="82"/>
                  </a:lnTo>
                  <a:cubicBezTo>
                    <a:pt x="1" y="107"/>
                    <a:pt x="6" y="122"/>
                    <a:pt x="21" y="132"/>
                  </a:cubicBezTo>
                  <a:cubicBezTo>
                    <a:pt x="31" y="137"/>
                    <a:pt x="51" y="142"/>
                    <a:pt x="77" y="142"/>
                  </a:cubicBezTo>
                  <a:cubicBezTo>
                    <a:pt x="107" y="142"/>
                    <a:pt x="122" y="142"/>
                    <a:pt x="137" y="132"/>
                  </a:cubicBezTo>
                  <a:cubicBezTo>
                    <a:pt x="147" y="122"/>
                    <a:pt x="153" y="107"/>
                    <a:pt x="153" y="82"/>
                  </a:cubicBezTo>
                  <a:lnTo>
                    <a:pt x="153" y="61"/>
                  </a:lnTo>
                  <a:cubicBezTo>
                    <a:pt x="153" y="41"/>
                    <a:pt x="147" y="21"/>
                    <a:pt x="137" y="16"/>
                  </a:cubicBezTo>
                  <a:cubicBezTo>
                    <a:pt x="127" y="6"/>
                    <a:pt x="107" y="0"/>
                    <a:pt x="77" y="0"/>
                  </a:cubicBezTo>
                  <a:close/>
                  <a:moveTo>
                    <a:pt x="77" y="223"/>
                  </a:moveTo>
                  <a:cubicBezTo>
                    <a:pt x="56" y="223"/>
                    <a:pt x="41" y="228"/>
                    <a:pt x="26" y="244"/>
                  </a:cubicBezTo>
                  <a:cubicBezTo>
                    <a:pt x="11" y="259"/>
                    <a:pt x="6" y="274"/>
                    <a:pt x="6" y="294"/>
                  </a:cubicBezTo>
                  <a:lnTo>
                    <a:pt x="1" y="796"/>
                  </a:lnTo>
                  <a:cubicBezTo>
                    <a:pt x="1" y="816"/>
                    <a:pt x="11" y="831"/>
                    <a:pt x="21" y="846"/>
                  </a:cubicBezTo>
                  <a:cubicBezTo>
                    <a:pt x="36" y="862"/>
                    <a:pt x="51" y="867"/>
                    <a:pt x="77" y="867"/>
                  </a:cubicBezTo>
                  <a:cubicBezTo>
                    <a:pt x="97" y="867"/>
                    <a:pt x="112" y="862"/>
                    <a:pt x="127" y="846"/>
                  </a:cubicBezTo>
                  <a:cubicBezTo>
                    <a:pt x="137" y="831"/>
                    <a:pt x="147" y="816"/>
                    <a:pt x="147" y="796"/>
                  </a:cubicBezTo>
                  <a:lnTo>
                    <a:pt x="147" y="294"/>
                  </a:lnTo>
                  <a:cubicBezTo>
                    <a:pt x="147" y="274"/>
                    <a:pt x="142" y="259"/>
                    <a:pt x="127" y="244"/>
                  </a:cubicBezTo>
                  <a:cubicBezTo>
                    <a:pt x="117" y="228"/>
                    <a:pt x="97" y="223"/>
                    <a:pt x="77" y="2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6510190" y="4451139"/>
              <a:ext cx="63764" cy="103426"/>
            </a:xfrm>
            <a:custGeom>
              <a:avLst/>
              <a:gdLst/>
              <a:ahLst/>
              <a:cxnLst/>
              <a:rect l="l" t="t" r="r" b="b"/>
              <a:pathLst>
                <a:path w="553" h="897" extrusionOk="0">
                  <a:moveTo>
                    <a:pt x="76" y="0"/>
                  </a:moveTo>
                  <a:cubicBezTo>
                    <a:pt x="56" y="0"/>
                    <a:pt x="41" y="10"/>
                    <a:pt x="26" y="25"/>
                  </a:cubicBezTo>
                  <a:cubicBezTo>
                    <a:pt x="10" y="36"/>
                    <a:pt x="5" y="56"/>
                    <a:pt x="5" y="76"/>
                  </a:cubicBezTo>
                  <a:lnTo>
                    <a:pt x="0" y="821"/>
                  </a:lnTo>
                  <a:cubicBezTo>
                    <a:pt x="0" y="841"/>
                    <a:pt x="10" y="861"/>
                    <a:pt x="20" y="876"/>
                  </a:cubicBezTo>
                  <a:cubicBezTo>
                    <a:pt x="36" y="887"/>
                    <a:pt x="51" y="897"/>
                    <a:pt x="76" y="897"/>
                  </a:cubicBezTo>
                  <a:cubicBezTo>
                    <a:pt x="96" y="897"/>
                    <a:pt x="112" y="887"/>
                    <a:pt x="127" y="876"/>
                  </a:cubicBezTo>
                  <a:cubicBezTo>
                    <a:pt x="142" y="861"/>
                    <a:pt x="147" y="841"/>
                    <a:pt x="147" y="821"/>
                  </a:cubicBezTo>
                  <a:lnTo>
                    <a:pt x="147" y="694"/>
                  </a:lnTo>
                  <a:lnTo>
                    <a:pt x="208" y="643"/>
                  </a:lnTo>
                  <a:lnTo>
                    <a:pt x="421" y="871"/>
                  </a:lnTo>
                  <a:cubicBezTo>
                    <a:pt x="436" y="887"/>
                    <a:pt x="456" y="897"/>
                    <a:pt x="476" y="897"/>
                  </a:cubicBezTo>
                  <a:cubicBezTo>
                    <a:pt x="492" y="897"/>
                    <a:pt x="512" y="892"/>
                    <a:pt x="527" y="876"/>
                  </a:cubicBezTo>
                  <a:cubicBezTo>
                    <a:pt x="542" y="861"/>
                    <a:pt x="547" y="846"/>
                    <a:pt x="547" y="826"/>
                  </a:cubicBezTo>
                  <a:cubicBezTo>
                    <a:pt x="552" y="806"/>
                    <a:pt x="542" y="785"/>
                    <a:pt x="527" y="770"/>
                  </a:cubicBezTo>
                  <a:lnTo>
                    <a:pt x="319" y="542"/>
                  </a:lnTo>
                  <a:lnTo>
                    <a:pt x="502" y="375"/>
                  </a:lnTo>
                  <a:cubicBezTo>
                    <a:pt x="522" y="355"/>
                    <a:pt x="527" y="340"/>
                    <a:pt x="527" y="319"/>
                  </a:cubicBezTo>
                  <a:cubicBezTo>
                    <a:pt x="527" y="304"/>
                    <a:pt x="522" y="289"/>
                    <a:pt x="507" y="274"/>
                  </a:cubicBezTo>
                  <a:cubicBezTo>
                    <a:pt x="497" y="258"/>
                    <a:pt x="476" y="253"/>
                    <a:pt x="461" y="253"/>
                  </a:cubicBezTo>
                  <a:cubicBezTo>
                    <a:pt x="441" y="253"/>
                    <a:pt x="421" y="258"/>
                    <a:pt x="405" y="274"/>
                  </a:cubicBezTo>
                  <a:lnTo>
                    <a:pt x="147" y="522"/>
                  </a:lnTo>
                  <a:lnTo>
                    <a:pt x="152" y="76"/>
                  </a:lnTo>
                  <a:cubicBezTo>
                    <a:pt x="152" y="56"/>
                    <a:pt x="142" y="36"/>
                    <a:pt x="132" y="25"/>
                  </a:cubicBezTo>
                  <a:cubicBezTo>
                    <a:pt x="117" y="10"/>
                    <a:pt x="102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579026" y="4479158"/>
              <a:ext cx="71374" cy="77137"/>
            </a:xfrm>
            <a:custGeom>
              <a:avLst/>
              <a:gdLst/>
              <a:ahLst/>
              <a:cxnLst/>
              <a:rect l="l" t="t" r="r" b="b"/>
              <a:pathLst>
                <a:path w="619" h="669" extrusionOk="0">
                  <a:moveTo>
                    <a:pt x="315" y="132"/>
                  </a:moveTo>
                  <a:cubicBezTo>
                    <a:pt x="350" y="132"/>
                    <a:pt x="386" y="142"/>
                    <a:pt x="416" y="167"/>
                  </a:cubicBezTo>
                  <a:cubicBezTo>
                    <a:pt x="447" y="193"/>
                    <a:pt x="462" y="223"/>
                    <a:pt x="467" y="254"/>
                  </a:cubicBezTo>
                  <a:lnTo>
                    <a:pt x="467" y="264"/>
                  </a:lnTo>
                  <a:lnTo>
                    <a:pt x="148" y="264"/>
                  </a:lnTo>
                  <a:cubicBezTo>
                    <a:pt x="168" y="173"/>
                    <a:pt x="224" y="132"/>
                    <a:pt x="315" y="132"/>
                  </a:cubicBezTo>
                  <a:close/>
                  <a:moveTo>
                    <a:pt x="315" y="0"/>
                  </a:moveTo>
                  <a:cubicBezTo>
                    <a:pt x="259" y="0"/>
                    <a:pt x="209" y="10"/>
                    <a:pt x="163" y="41"/>
                  </a:cubicBezTo>
                  <a:cubicBezTo>
                    <a:pt x="117" y="66"/>
                    <a:pt x="77" y="107"/>
                    <a:pt x="47" y="157"/>
                  </a:cubicBezTo>
                  <a:cubicBezTo>
                    <a:pt x="16" y="213"/>
                    <a:pt x="6" y="274"/>
                    <a:pt x="1" y="340"/>
                  </a:cubicBezTo>
                  <a:cubicBezTo>
                    <a:pt x="1" y="400"/>
                    <a:pt x="16" y="461"/>
                    <a:pt x="41" y="507"/>
                  </a:cubicBezTo>
                  <a:cubicBezTo>
                    <a:pt x="72" y="557"/>
                    <a:pt x="107" y="598"/>
                    <a:pt x="158" y="623"/>
                  </a:cubicBezTo>
                  <a:cubicBezTo>
                    <a:pt x="209" y="654"/>
                    <a:pt x="269" y="669"/>
                    <a:pt x="335" y="669"/>
                  </a:cubicBezTo>
                  <a:cubicBezTo>
                    <a:pt x="376" y="669"/>
                    <a:pt x="411" y="664"/>
                    <a:pt x="452" y="649"/>
                  </a:cubicBezTo>
                  <a:cubicBezTo>
                    <a:pt x="487" y="639"/>
                    <a:pt x="518" y="623"/>
                    <a:pt x="543" y="603"/>
                  </a:cubicBezTo>
                  <a:cubicBezTo>
                    <a:pt x="563" y="588"/>
                    <a:pt x="573" y="568"/>
                    <a:pt x="573" y="542"/>
                  </a:cubicBezTo>
                  <a:cubicBezTo>
                    <a:pt x="578" y="527"/>
                    <a:pt x="568" y="512"/>
                    <a:pt x="558" y="502"/>
                  </a:cubicBezTo>
                  <a:cubicBezTo>
                    <a:pt x="548" y="492"/>
                    <a:pt x="533" y="482"/>
                    <a:pt x="513" y="482"/>
                  </a:cubicBezTo>
                  <a:cubicBezTo>
                    <a:pt x="502" y="482"/>
                    <a:pt x="487" y="487"/>
                    <a:pt x="472" y="492"/>
                  </a:cubicBezTo>
                  <a:cubicBezTo>
                    <a:pt x="467" y="497"/>
                    <a:pt x="462" y="502"/>
                    <a:pt x="452" y="507"/>
                  </a:cubicBezTo>
                  <a:cubicBezTo>
                    <a:pt x="442" y="517"/>
                    <a:pt x="426" y="522"/>
                    <a:pt x="406" y="527"/>
                  </a:cubicBezTo>
                  <a:cubicBezTo>
                    <a:pt x="386" y="532"/>
                    <a:pt x="361" y="537"/>
                    <a:pt x="330" y="537"/>
                  </a:cubicBezTo>
                  <a:cubicBezTo>
                    <a:pt x="285" y="537"/>
                    <a:pt x="249" y="522"/>
                    <a:pt x="214" y="497"/>
                  </a:cubicBezTo>
                  <a:cubicBezTo>
                    <a:pt x="178" y="466"/>
                    <a:pt x="158" y="431"/>
                    <a:pt x="148" y="380"/>
                  </a:cubicBezTo>
                  <a:lnTo>
                    <a:pt x="148" y="380"/>
                  </a:lnTo>
                  <a:lnTo>
                    <a:pt x="543" y="385"/>
                  </a:lnTo>
                  <a:cubicBezTo>
                    <a:pt x="563" y="385"/>
                    <a:pt x="583" y="380"/>
                    <a:pt x="594" y="365"/>
                  </a:cubicBezTo>
                  <a:cubicBezTo>
                    <a:pt x="609" y="355"/>
                    <a:pt x="619" y="340"/>
                    <a:pt x="619" y="319"/>
                  </a:cubicBezTo>
                  <a:cubicBezTo>
                    <a:pt x="619" y="264"/>
                    <a:pt x="604" y="208"/>
                    <a:pt x="578" y="162"/>
                  </a:cubicBezTo>
                  <a:cubicBezTo>
                    <a:pt x="548" y="112"/>
                    <a:pt x="513" y="71"/>
                    <a:pt x="467" y="41"/>
                  </a:cubicBezTo>
                  <a:cubicBezTo>
                    <a:pt x="416" y="15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7004267" y="4458634"/>
              <a:ext cx="77831" cy="100083"/>
            </a:xfrm>
            <a:custGeom>
              <a:avLst/>
              <a:gdLst/>
              <a:ahLst/>
              <a:cxnLst/>
              <a:rect l="l" t="t" r="r" b="b"/>
              <a:pathLst>
                <a:path w="675" h="868" extrusionOk="0">
                  <a:moveTo>
                    <a:pt x="441" y="1"/>
                  </a:moveTo>
                  <a:cubicBezTo>
                    <a:pt x="355" y="1"/>
                    <a:pt x="279" y="21"/>
                    <a:pt x="213" y="57"/>
                  </a:cubicBezTo>
                  <a:cubicBezTo>
                    <a:pt x="148" y="92"/>
                    <a:pt x="97" y="143"/>
                    <a:pt x="61" y="209"/>
                  </a:cubicBezTo>
                  <a:cubicBezTo>
                    <a:pt x="21" y="275"/>
                    <a:pt x="1" y="345"/>
                    <a:pt x="1" y="426"/>
                  </a:cubicBezTo>
                  <a:cubicBezTo>
                    <a:pt x="1" y="523"/>
                    <a:pt x="21" y="599"/>
                    <a:pt x="61" y="665"/>
                  </a:cubicBezTo>
                  <a:cubicBezTo>
                    <a:pt x="102" y="730"/>
                    <a:pt x="153" y="781"/>
                    <a:pt x="219" y="817"/>
                  </a:cubicBezTo>
                  <a:cubicBezTo>
                    <a:pt x="284" y="847"/>
                    <a:pt x="355" y="867"/>
                    <a:pt x="436" y="867"/>
                  </a:cubicBezTo>
                  <a:cubicBezTo>
                    <a:pt x="507" y="867"/>
                    <a:pt x="573" y="852"/>
                    <a:pt x="634" y="822"/>
                  </a:cubicBezTo>
                  <a:cubicBezTo>
                    <a:pt x="649" y="811"/>
                    <a:pt x="659" y="806"/>
                    <a:pt x="664" y="796"/>
                  </a:cubicBezTo>
                  <a:cubicBezTo>
                    <a:pt x="669" y="786"/>
                    <a:pt x="674" y="771"/>
                    <a:pt x="674" y="761"/>
                  </a:cubicBezTo>
                  <a:cubicBezTo>
                    <a:pt x="674" y="741"/>
                    <a:pt x="669" y="725"/>
                    <a:pt x="654" y="710"/>
                  </a:cubicBezTo>
                  <a:cubicBezTo>
                    <a:pt x="639" y="695"/>
                    <a:pt x="624" y="685"/>
                    <a:pt x="604" y="685"/>
                  </a:cubicBezTo>
                  <a:cubicBezTo>
                    <a:pt x="593" y="685"/>
                    <a:pt x="578" y="685"/>
                    <a:pt x="563" y="695"/>
                  </a:cubicBezTo>
                  <a:cubicBezTo>
                    <a:pt x="528" y="710"/>
                    <a:pt x="487" y="720"/>
                    <a:pt x="436" y="720"/>
                  </a:cubicBezTo>
                  <a:cubicBezTo>
                    <a:pt x="350" y="720"/>
                    <a:pt x="284" y="695"/>
                    <a:pt x="234" y="644"/>
                  </a:cubicBezTo>
                  <a:cubicBezTo>
                    <a:pt x="183" y="599"/>
                    <a:pt x="158" y="523"/>
                    <a:pt x="158" y="432"/>
                  </a:cubicBezTo>
                  <a:cubicBezTo>
                    <a:pt x="158" y="376"/>
                    <a:pt x="173" y="325"/>
                    <a:pt x="193" y="285"/>
                  </a:cubicBezTo>
                  <a:cubicBezTo>
                    <a:pt x="219" y="239"/>
                    <a:pt x="249" y="204"/>
                    <a:pt x="289" y="183"/>
                  </a:cubicBezTo>
                  <a:cubicBezTo>
                    <a:pt x="335" y="158"/>
                    <a:pt x="381" y="148"/>
                    <a:pt x="436" y="148"/>
                  </a:cubicBezTo>
                  <a:cubicBezTo>
                    <a:pt x="482" y="148"/>
                    <a:pt x="528" y="158"/>
                    <a:pt x="568" y="173"/>
                  </a:cubicBezTo>
                  <a:cubicBezTo>
                    <a:pt x="578" y="183"/>
                    <a:pt x="593" y="188"/>
                    <a:pt x="609" y="188"/>
                  </a:cubicBezTo>
                  <a:cubicBezTo>
                    <a:pt x="629" y="188"/>
                    <a:pt x="644" y="178"/>
                    <a:pt x="659" y="163"/>
                  </a:cubicBezTo>
                  <a:cubicBezTo>
                    <a:pt x="669" y="148"/>
                    <a:pt x="674" y="128"/>
                    <a:pt x="674" y="112"/>
                  </a:cubicBezTo>
                  <a:cubicBezTo>
                    <a:pt x="674" y="82"/>
                    <a:pt x="664" y="62"/>
                    <a:pt x="639" y="52"/>
                  </a:cubicBezTo>
                  <a:cubicBezTo>
                    <a:pt x="578" y="21"/>
                    <a:pt x="512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7109424" y="4481464"/>
              <a:ext cx="76101" cy="77368"/>
            </a:xfrm>
            <a:custGeom>
              <a:avLst/>
              <a:gdLst/>
              <a:ahLst/>
              <a:cxnLst/>
              <a:rect l="l" t="t" r="r" b="b"/>
              <a:pathLst>
                <a:path w="660" h="671" extrusionOk="0">
                  <a:moveTo>
                    <a:pt x="330" y="132"/>
                  </a:moveTo>
                  <a:cubicBezTo>
                    <a:pt x="365" y="132"/>
                    <a:pt x="396" y="142"/>
                    <a:pt x="426" y="163"/>
                  </a:cubicBezTo>
                  <a:cubicBezTo>
                    <a:pt x="451" y="178"/>
                    <a:pt x="472" y="203"/>
                    <a:pt x="492" y="234"/>
                  </a:cubicBezTo>
                  <a:cubicBezTo>
                    <a:pt x="507" y="264"/>
                    <a:pt x="512" y="299"/>
                    <a:pt x="512" y="340"/>
                  </a:cubicBezTo>
                  <a:cubicBezTo>
                    <a:pt x="512" y="375"/>
                    <a:pt x="507" y="411"/>
                    <a:pt x="487" y="441"/>
                  </a:cubicBezTo>
                  <a:cubicBezTo>
                    <a:pt x="472" y="472"/>
                    <a:pt x="451" y="497"/>
                    <a:pt x="421" y="512"/>
                  </a:cubicBezTo>
                  <a:cubicBezTo>
                    <a:pt x="396" y="532"/>
                    <a:pt x="365" y="537"/>
                    <a:pt x="330" y="537"/>
                  </a:cubicBezTo>
                  <a:cubicBezTo>
                    <a:pt x="294" y="537"/>
                    <a:pt x="264" y="532"/>
                    <a:pt x="239" y="512"/>
                  </a:cubicBezTo>
                  <a:cubicBezTo>
                    <a:pt x="208" y="497"/>
                    <a:pt x="188" y="472"/>
                    <a:pt x="173" y="441"/>
                  </a:cubicBezTo>
                  <a:cubicBezTo>
                    <a:pt x="158" y="411"/>
                    <a:pt x="147" y="375"/>
                    <a:pt x="147" y="335"/>
                  </a:cubicBezTo>
                  <a:cubicBezTo>
                    <a:pt x="147" y="299"/>
                    <a:pt x="158" y="264"/>
                    <a:pt x="173" y="234"/>
                  </a:cubicBezTo>
                  <a:cubicBezTo>
                    <a:pt x="188" y="198"/>
                    <a:pt x="213" y="178"/>
                    <a:pt x="239" y="158"/>
                  </a:cubicBezTo>
                  <a:cubicBezTo>
                    <a:pt x="269" y="142"/>
                    <a:pt x="299" y="132"/>
                    <a:pt x="330" y="132"/>
                  </a:cubicBezTo>
                  <a:close/>
                  <a:moveTo>
                    <a:pt x="335" y="1"/>
                  </a:moveTo>
                  <a:cubicBezTo>
                    <a:pt x="269" y="1"/>
                    <a:pt x="218" y="16"/>
                    <a:pt x="168" y="46"/>
                  </a:cubicBezTo>
                  <a:cubicBezTo>
                    <a:pt x="117" y="71"/>
                    <a:pt x="76" y="112"/>
                    <a:pt x="46" y="163"/>
                  </a:cubicBezTo>
                  <a:cubicBezTo>
                    <a:pt x="16" y="213"/>
                    <a:pt x="1" y="269"/>
                    <a:pt x="1" y="335"/>
                  </a:cubicBezTo>
                  <a:cubicBezTo>
                    <a:pt x="1" y="401"/>
                    <a:pt x="16" y="456"/>
                    <a:pt x="46" y="512"/>
                  </a:cubicBezTo>
                  <a:cubicBezTo>
                    <a:pt x="71" y="563"/>
                    <a:pt x="112" y="598"/>
                    <a:pt x="163" y="629"/>
                  </a:cubicBezTo>
                  <a:cubicBezTo>
                    <a:pt x="213" y="659"/>
                    <a:pt x="269" y="669"/>
                    <a:pt x="330" y="669"/>
                  </a:cubicBezTo>
                  <a:cubicBezTo>
                    <a:pt x="337" y="670"/>
                    <a:pt x="345" y="670"/>
                    <a:pt x="353" y="670"/>
                  </a:cubicBezTo>
                  <a:cubicBezTo>
                    <a:pt x="405" y="670"/>
                    <a:pt x="453" y="655"/>
                    <a:pt x="497" y="629"/>
                  </a:cubicBezTo>
                  <a:cubicBezTo>
                    <a:pt x="548" y="603"/>
                    <a:pt x="588" y="563"/>
                    <a:pt x="613" y="512"/>
                  </a:cubicBezTo>
                  <a:cubicBezTo>
                    <a:pt x="644" y="462"/>
                    <a:pt x="659" y="406"/>
                    <a:pt x="659" y="340"/>
                  </a:cubicBezTo>
                  <a:cubicBezTo>
                    <a:pt x="659" y="274"/>
                    <a:pt x="644" y="218"/>
                    <a:pt x="619" y="168"/>
                  </a:cubicBezTo>
                  <a:cubicBezTo>
                    <a:pt x="588" y="112"/>
                    <a:pt x="548" y="77"/>
                    <a:pt x="497" y="46"/>
                  </a:cubicBezTo>
                  <a:cubicBezTo>
                    <a:pt x="446" y="16"/>
                    <a:pt x="391" y="1"/>
                    <a:pt x="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7200515" y="4482040"/>
              <a:ext cx="110577" cy="76100"/>
            </a:xfrm>
            <a:custGeom>
              <a:avLst/>
              <a:gdLst/>
              <a:ahLst/>
              <a:cxnLst/>
              <a:rect l="l" t="t" r="r" b="b"/>
              <a:pathLst>
                <a:path w="959" h="660" extrusionOk="0">
                  <a:moveTo>
                    <a:pt x="345" y="1"/>
                  </a:moveTo>
                  <a:cubicBezTo>
                    <a:pt x="305" y="1"/>
                    <a:pt x="264" y="11"/>
                    <a:pt x="234" y="31"/>
                  </a:cubicBezTo>
                  <a:cubicBezTo>
                    <a:pt x="198" y="51"/>
                    <a:pt x="173" y="77"/>
                    <a:pt x="148" y="107"/>
                  </a:cubicBezTo>
                  <a:lnTo>
                    <a:pt x="148" y="87"/>
                  </a:lnTo>
                  <a:cubicBezTo>
                    <a:pt x="148" y="66"/>
                    <a:pt x="143" y="46"/>
                    <a:pt x="127" y="31"/>
                  </a:cubicBezTo>
                  <a:cubicBezTo>
                    <a:pt x="117" y="21"/>
                    <a:pt x="97" y="11"/>
                    <a:pt x="77" y="11"/>
                  </a:cubicBezTo>
                  <a:cubicBezTo>
                    <a:pt x="56" y="11"/>
                    <a:pt x="41" y="21"/>
                    <a:pt x="26" y="31"/>
                  </a:cubicBezTo>
                  <a:cubicBezTo>
                    <a:pt x="11" y="46"/>
                    <a:pt x="6" y="61"/>
                    <a:pt x="6" y="87"/>
                  </a:cubicBezTo>
                  <a:lnTo>
                    <a:pt x="1" y="583"/>
                  </a:lnTo>
                  <a:cubicBezTo>
                    <a:pt x="1" y="603"/>
                    <a:pt x="11" y="624"/>
                    <a:pt x="21" y="639"/>
                  </a:cubicBezTo>
                  <a:cubicBezTo>
                    <a:pt x="36" y="649"/>
                    <a:pt x="51" y="659"/>
                    <a:pt x="72" y="659"/>
                  </a:cubicBezTo>
                  <a:cubicBezTo>
                    <a:pt x="97" y="659"/>
                    <a:pt x="112" y="649"/>
                    <a:pt x="127" y="639"/>
                  </a:cubicBezTo>
                  <a:cubicBezTo>
                    <a:pt x="138" y="624"/>
                    <a:pt x="148" y="603"/>
                    <a:pt x="148" y="583"/>
                  </a:cubicBezTo>
                  <a:lnTo>
                    <a:pt x="148" y="274"/>
                  </a:lnTo>
                  <a:cubicBezTo>
                    <a:pt x="148" y="234"/>
                    <a:pt x="163" y="198"/>
                    <a:pt x="188" y="173"/>
                  </a:cubicBezTo>
                  <a:cubicBezTo>
                    <a:pt x="213" y="148"/>
                    <a:pt x="249" y="132"/>
                    <a:pt x="295" y="132"/>
                  </a:cubicBezTo>
                  <a:cubicBezTo>
                    <a:pt x="335" y="132"/>
                    <a:pt x="365" y="148"/>
                    <a:pt x="381" y="173"/>
                  </a:cubicBezTo>
                  <a:cubicBezTo>
                    <a:pt x="401" y="198"/>
                    <a:pt x="411" y="234"/>
                    <a:pt x="411" y="274"/>
                  </a:cubicBezTo>
                  <a:lnTo>
                    <a:pt x="406" y="583"/>
                  </a:lnTo>
                  <a:cubicBezTo>
                    <a:pt x="406" y="608"/>
                    <a:pt x="416" y="624"/>
                    <a:pt x="426" y="639"/>
                  </a:cubicBezTo>
                  <a:cubicBezTo>
                    <a:pt x="441" y="654"/>
                    <a:pt x="457" y="659"/>
                    <a:pt x="482" y="659"/>
                  </a:cubicBezTo>
                  <a:cubicBezTo>
                    <a:pt x="502" y="659"/>
                    <a:pt x="517" y="654"/>
                    <a:pt x="533" y="639"/>
                  </a:cubicBezTo>
                  <a:cubicBezTo>
                    <a:pt x="548" y="624"/>
                    <a:pt x="553" y="608"/>
                    <a:pt x="553" y="588"/>
                  </a:cubicBezTo>
                  <a:lnTo>
                    <a:pt x="553" y="279"/>
                  </a:lnTo>
                  <a:cubicBezTo>
                    <a:pt x="553" y="234"/>
                    <a:pt x="568" y="203"/>
                    <a:pt x="593" y="178"/>
                  </a:cubicBezTo>
                  <a:cubicBezTo>
                    <a:pt x="619" y="148"/>
                    <a:pt x="654" y="137"/>
                    <a:pt x="700" y="137"/>
                  </a:cubicBezTo>
                  <a:cubicBezTo>
                    <a:pt x="740" y="137"/>
                    <a:pt x="771" y="148"/>
                    <a:pt x="791" y="173"/>
                  </a:cubicBezTo>
                  <a:cubicBezTo>
                    <a:pt x="806" y="198"/>
                    <a:pt x="816" y="234"/>
                    <a:pt x="816" y="279"/>
                  </a:cubicBezTo>
                  <a:lnTo>
                    <a:pt x="811" y="588"/>
                  </a:lnTo>
                  <a:cubicBezTo>
                    <a:pt x="811" y="608"/>
                    <a:pt x="821" y="624"/>
                    <a:pt x="831" y="639"/>
                  </a:cubicBezTo>
                  <a:cubicBezTo>
                    <a:pt x="847" y="654"/>
                    <a:pt x="862" y="659"/>
                    <a:pt x="887" y="659"/>
                  </a:cubicBezTo>
                  <a:cubicBezTo>
                    <a:pt x="907" y="659"/>
                    <a:pt x="923" y="654"/>
                    <a:pt x="938" y="639"/>
                  </a:cubicBezTo>
                  <a:cubicBezTo>
                    <a:pt x="953" y="629"/>
                    <a:pt x="958" y="608"/>
                    <a:pt x="958" y="588"/>
                  </a:cubicBezTo>
                  <a:lnTo>
                    <a:pt x="958" y="279"/>
                  </a:lnTo>
                  <a:cubicBezTo>
                    <a:pt x="958" y="193"/>
                    <a:pt x="943" y="127"/>
                    <a:pt x="913" y="77"/>
                  </a:cubicBezTo>
                  <a:cubicBezTo>
                    <a:pt x="882" y="26"/>
                    <a:pt x="831" y="6"/>
                    <a:pt x="750" y="1"/>
                  </a:cubicBezTo>
                  <a:cubicBezTo>
                    <a:pt x="700" y="1"/>
                    <a:pt x="659" y="16"/>
                    <a:pt x="624" y="41"/>
                  </a:cubicBezTo>
                  <a:cubicBezTo>
                    <a:pt x="583" y="72"/>
                    <a:pt x="558" y="102"/>
                    <a:pt x="538" y="132"/>
                  </a:cubicBezTo>
                  <a:cubicBezTo>
                    <a:pt x="512" y="46"/>
                    <a:pt x="447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7333114" y="4482617"/>
              <a:ext cx="110577" cy="76676"/>
            </a:xfrm>
            <a:custGeom>
              <a:avLst/>
              <a:gdLst/>
              <a:ahLst/>
              <a:cxnLst/>
              <a:rect l="l" t="t" r="r" b="b"/>
              <a:pathLst>
                <a:path w="959" h="665" extrusionOk="0">
                  <a:moveTo>
                    <a:pt x="340" y="1"/>
                  </a:moveTo>
                  <a:cubicBezTo>
                    <a:pt x="299" y="1"/>
                    <a:pt x="264" y="11"/>
                    <a:pt x="229" y="31"/>
                  </a:cubicBezTo>
                  <a:cubicBezTo>
                    <a:pt x="198" y="51"/>
                    <a:pt x="168" y="77"/>
                    <a:pt x="148" y="107"/>
                  </a:cubicBezTo>
                  <a:lnTo>
                    <a:pt x="148" y="87"/>
                  </a:lnTo>
                  <a:cubicBezTo>
                    <a:pt x="148" y="67"/>
                    <a:pt x="142" y="46"/>
                    <a:pt x="127" y="36"/>
                  </a:cubicBezTo>
                  <a:cubicBezTo>
                    <a:pt x="112" y="21"/>
                    <a:pt x="97" y="11"/>
                    <a:pt x="77" y="11"/>
                  </a:cubicBezTo>
                  <a:cubicBezTo>
                    <a:pt x="56" y="11"/>
                    <a:pt x="36" y="21"/>
                    <a:pt x="21" y="36"/>
                  </a:cubicBezTo>
                  <a:cubicBezTo>
                    <a:pt x="11" y="46"/>
                    <a:pt x="1" y="67"/>
                    <a:pt x="1" y="87"/>
                  </a:cubicBezTo>
                  <a:lnTo>
                    <a:pt x="1" y="583"/>
                  </a:lnTo>
                  <a:cubicBezTo>
                    <a:pt x="1" y="603"/>
                    <a:pt x="6" y="624"/>
                    <a:pt x="21" y="639"/>
                  </a:cubicBezTo>
                  <a:cubicBezTo>
                    <a:pt x="36" y="649"/>
                    <a:pt x="51" y="659"/>
                    <a:pt x="72" y="659"/>
                  </a:cubicBezTo>
                  <a:cubicBezTo>
                    <a:pt x="92" y="659"/>
                    <a:pt x="112" y="649"/>
                    <a:pt x="122" y="639"/>
                  </a:cubicBezTo>
                  <a:cubicBezTo>
                    <a:pt x="137" y="624"/>
                    <a:pt x="142" y="603"/>
                    <a:pt x="142" y="583"/>
                  </a:cubicBezTo>
                  <a:lnTo>
                    <a:pt x="148" y="274"/>
                  </a:lnTo>
                  <a:cubicBezTo>
                    <a:pt x="148" y="234"/>
                    <a:pt x="158" y="203"/>
                    <a:pt x="183" y="173"/>
                  </a:cubicBezTo>
                  <a:cubicBezTo>
                    <a:pt x="208" y="148"/>
                    <a:pt x="244" y="132"/>
                    <a:pt x="289" y="132"/>
                  </a:cubicBezTo>
                  <a:cubicBezTo>
                    <a:pt x="335" y="132"/>
                    <a:pt x="365" y="148"/>
                    <a:pt x="381" y="173"/>
                  </a:cubicBezTo>
                  <a:cubicBezTo>
                    <a:pt x="401" y="198"/>
                    <a:pt x="406" y="234"/>
                    <a:pt x="406" y="279"/>
                  </a:cubicBezTo>
                  <a:lnTo>
                    <a:pt x="406" y="588"/>
                  </a:lnTo>
                  <a:cubicBezTo>
                    <a:pt x="406" y="609"/>
                    <a:pt x="411" y="624"/>
                    <a:pt x="426" y="639"/>
                  </a:cubicBezTo>
                  <a:cubicBezTo>
                    <a:pt x="441" y="654"/>
                    <a:pt x="457" y="659"/>
                    <a:pt x="477" y="659"/>
                  </a:cubicBezTo>
                  <a:cubicBezTo>
                    <a:pt x="497" y="659"/>
                    <a:pt x="517" y="654"/>
                    <a:pt x="527" y="639"/>
                  </a:cubicBezTo>
                  <a:cubicBezTo>
                    <a:pt x="543" y="624"/>
                    <a:pt x="553" y="609"/>
                    <a:pt x="553" y="588"/>
                  </a:cubicBezTo>
                  <a:lnTo>
                    <a:pt x="553" y="279"/>
                  </a:lnTo>
                  <a:cubicBezTo>
                    <a:pt x="553" y="239"/>
                    <a:pt x="563" y="203"/>
                    <a:pt x="588" y="178"/>
                  </a:cubicBezTo>
                  <a:cubicBezTo>
                    <a:pt x="614" y="148"/>
                    <a:pt x="649" y="137"/>
                    <a:pt x="695" y="137"/>
                  </a:cubicBezTo>
                  <a:cubicBezTo>
                    <a:pt x="740" y="137"/>
                    <a:pt x="771" y="148"/>
                    <a:pt x="786" y="173"/>
                  </a:cubicBezTo>
                  <a:cubicBezTo>
                    <a:pt x="806" y="198"/>
                    <a:pt x="811" y="234"/>
                    <a:pt x="811" y="279"/>
                  </a:cubicBezTo>
                  <a:lnTo>
                    <a:pt x="811" y="588"/>
                  </a:lnTo>
                  <a:cubicBezTo>
                    <a:pt x="811" y="609"/>
                    <a:pt x="816" y="629"/>
                    <a:pt x="831" y="639"/>
                  </a:cubicBezTo>
                  <a:cubicBezTo>
                    <a:pt x="847" y="654"/>
                    <a:pt x="862" y="664"/>
                    <a:pt x="882" y="664"/>
                  </a:cubicBezTo>
                  <a:cubicBezTo>
                    <a:pt x="902" y="664"/>
                    <a:pt x="923" y="654"/>
                    <a:pt x="933" y="644"/>
                  </a:cubicBezTo>
                  <a:cubicBezTo>
                    <a:pt x="948" y="629"/>
                    <a:pt x="958" y="609"/>
                    <a:pt x="958" y="588"/>
                  </a:cubicBezTo>
                  <a:lnTo>
                    <a:pt x="958" y="279"/>
                  </a:lnTo>
                  <a:cubicBezTo>
                    <a:pt x="958" y="193"/>
                    <a:pt x="943" y="127"/>
                    <a:pt x="912" y="77"/>
                  </a:cubicBezTo>
                  <a:cubicBezTo>
                    <a:pt x="882" y="31"/>
                    <a:pt x="826" y="6"/>
                    <a:pt x="745" y="6"/>
                  </a:cubicBezTo>
                  <a:cubicBezTo>
                    <a:pt x="700" y="6"/>
                    <a:pt x="659" y="16"/>
                    <a:pt x="619" y="46"/>
                  </a:cubicBezTo>
                  <a:cubicBezTo>
                    <a:pt x="583" y="72"/>
                    <a:pt x="553" y="102"/>
                    <a:pt x="538" y="137"/>
                  </a:cubicBezTo>
                  <a:cubicBezTo>
                    <a:pt x="507" y="46"/>
                    <a:pt x="441" y="1"/>
                    <a:pt x="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7461678" y="4483193"/>
              <a:ext cx="70682" cy="77829"/>
            </a:xfrm>
            <a:custGeom>
              <a:avLst/>
              <a:gdLst/>
              <a:ahLst/>
              <a:cxnLst/>
              <a:rect l="l" t="t" r="r" b="b"/>
              <a:pathLst>
                <a:path w="613" h="675" extrusionOk="0">
                  <a:moveTo>
                    <a:pt x="309" y="132"/>
                  </a:moveTo>
                  <a:cubicBezTo>
                    <a:pt x="345" y="138"/>
                    <a:pt x="380" y="148"/>
                    <a:pt x="410" y="173"/>
                  </a:cubicBezTo>
                  <a:cubicBezTo>
                    <a:pt x="441" y="198"/>
                    <a:pt x="456" y="224"/>
                    <a:pt x="461" y="259"/>
                  </a:cubicBezTo>
                  <a:lnTo>
                    <a:pt x="461" y="269"/>
                  </a:lnTo>
                  <a:lnTo>
                    <a:pt x="142" y="264"/>
                  </a:lnTo>
                  <a:cubicBezTo>
                    <a:pt x="162" y="178"/>
                    <a:pt x="218" y="132"/>
                    <a:pt x="309" y="132"/>
                  </a:cubicBezTo>
                  <a:close/>
                  <a:moveTo>
                    <a:pt x="309" y="1"/>
                  </a:moveTo>
                  <a:cubicBezTo>
                    <a:pt x="258" y="1"/>
                    <a:pt x="203" y="16"/>
                    <a:pt x="157" y="41"/>
                  </a:cubicBezTo>
                  <a:cubicBezTo>
                    <a:pt x="112" y="72"/>
                    <a:pt x="71" y="112"/>
                    <a:pt x="41" y="163"/>
                  </a:cubicBezTo>
                  <a:cubicBezTo>
                    <a:pt x="15" y="213"/>
                    <a:pt x="0" y="274"/>
                    <a:pt x="0" y="345"/>
                  </a:cubicBezTo>
                  <a:cubicBezTo>
                    <a:pt x="0" y="406"/>
                    <a:pt x="10" y="462"/>
                    <a:pt x="41" y="512"/>
                  </a:cubicBezTo>
                  <a:cubicBezTo>
                    <a:pt x="66" y="563"/>
                    <a:pt x="101" y="598"/>
                    <a:pt x="152" y="629"/>
                  </a:cubicBezTo>
                  <a:cubicBezTo>
                    <a:pt x="203" y="659"/>
                    <a:pt x="263" y="669"/>
                    <a:pt x="329" y="674"/>
                  </a:cubicBezTo>
                  <a:cubicBezTo>
                    <a:pt x="370" y="674"/>
                    <a:pt x="405" y="664"/>
                    <a:pt x="446" y="654"/>
                  </a:cubicBezTo>
                  <a:cubicBezTo>
                    <a:pt x="481" y="639"/>
                    <a:pt x="512" y="624"/>
                    <a:pt x="537" y="609"/>
                  </a:cubicBezTo>
                  <a:cubicBezTo>
                    <a:pt x="557" y="588"/>
                    <a:pt x="572" y="568"/>
                    <a:pt x="572" y="548"/>
                  </a:cubicBezTo>
                  <a:cubicBezTo>
                    <a:pt x="572" y="533"/>
                    <a:pt x="562" y="517"/>
                    <a:pt x="552" y="507"/>
                  </a:cubicBezTo>
                  <a:cubicBezTo>
                    <a:pt x="542" y="492"/>
                    <a:pt x="527" y="487"/>
                    <a:pt x="507" y="487"/>
                  </a:cubicBezTo>
                  <a:cubicBezTo>
                    <a:pt x="496" y="487"/>
                    <a:pt x="481" y="492"/>
                    <a:pt x="466" y="497"/>
                  </a:cubicBezTo>
                  <a:cubicBezTo>
                    <a:pt x="466" y="502"/>
                    <a:pt x="456" y="507"/>
                    <a:pt x="446" y="512"/>
                  </a:cubicBezTo>
                  <a:cubicBezTo>
                    <a:pt x="436" y="517"/>
                    <a:pt x="421" y="522"/>
                    <a:pt x="400" y="533"/>
                  </a:cubicBezTo>
                  <a:cubicBezTo>
                    <a:pt x="385" y="538"/>
                    <a:pt x="355" y="538"/>
                    <a:pt x="324" y="538"/>
                  </a:cubicBezTo>
                  <a:cubicBezTo>
                    <a:pt x="279" y="538"/>
                    <a:pt x="243" y="528"/>
                    <a:pt x="208" y="497"/>
                  </a:cubicBezTo>
                  <a:cubicBezTo>
                    <a:pt x="172" y="472"/>
                    <a:pt x="152" y="431"/>
                    <a:pt x="142" y="386"/>
                  </a:cubicBezTo>
                  <a:lnTo>
                    <a:pt x="142" y="386"/>
                  </a:lnTo>
                  <a:lnTo>
                    <a:pt x="542" y="391"/>
                  </a:lnTo>
                  <a:cubicBezTo>
                    <a:pt x="557" y="391"/>
                    <a:pt x="578" y="381"/>
                    <a:pt x="593" y="371"/>
                  </a:cubicBezTo>
                  <a:cubicBezTo>
                    <a:pt x="603" y="360"/>
                    <a:pt x="613" y="345"/>
                    <a:pt x="613" y="325"/>
                  </a:cubicBezTo>
                  <a:cubicBezTo>
                    <a:pt x="613" y="264"/>
                    <a:pt x="598" y="213"/>
                    <a:pt x="572" y="163"/>
                  </a:cubicBezTo>
                  <a:cubicBezTo>
                    <a:pt x="542" y="112"/>
                    <a:pt x="507" y="77"/>
                    <a:pt x="461" y="46"/>
                  </a:cubicBezTo>
                  <a:cubicBezTo>
                    <a:pt x="410" y="16"/>
                    <a:pt x="365" y="1"/>
                    <a:pt x="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7550462" y="4483770"/>
              <a:ext cx="64917" cy="76100"/>
            </a:xfrm>
            <a:custGeom>
              <a:avLst/>
              <a:gdLst/>
              <a:ahLst/>
              <a:cxnLst/>
              <a:rect l="l" t="t" r="r" b="b"/>
              <a:pathLst>
                <a:path w="563" h="660" extrusionOk="0">
                  <a:moveTo>
                    <a:pt x="344" y="1"/>
                  </a:moveTo>
                  <a:cubicBezTo>
                    <a:pt x="304" y="1"/>
                    <a:pt x="263" y="11"/>
                    <a:pt x="228" y="31"/>
                  </a:cubicBezTo>
                  <a:cubicBezTo>
                    <a:pt x="198" y="51"/>
                    <a:pt x="167" y="77"/>
                    <a:pt x="147" y="107"/>
                  </a:cubicBezTo>
                  <a:lnTo>
                    <a:pt x="147" y="87"/>
                  </a:lnTo>
                  <a:cubicBezTo>
                    <a:pt x="147" y="67"/>
                    <a:pt x="137" y="46"/>
                    <a:pt x="127" y="36"/>
                  </a:cubicBezTo>
                  <a:cubicBezTo>
                    <a:pt x="111" y="21"/>
                    <a:pt x="96" y="11"/>
                    <a:pt x="71" y="11"/>
                  </a:cubicBezTo>
                  <a:cubicBezTo>
                    <a:pt x="51" y="11"/>
                    <a:pt x="35" y="21"/>
                    <a:pt x="20" y="31"/>
                  </a:cubicBezTo>
                  <a:cubicBezTo>
                    <a:pt x="5" y="46"/>
                    <a:pt x="0" y="67"/>
                    <a:pt x="0" y="87"/>
                  </a:cubicBezTo>
                  <a:lnTo>
                    <a:pt x="0" y="583"/>
                  </a:lnTo>
                  <a:cubicBezTo>
                    <a:pt x="0" y="604"/>
                    <a:pt x="5" y="624"/>
                    <a:pt x="20" y="639"/>
                  </a:cubicBezTo>
                  <a:cubicBezTo>
                    <a:pt x="30" y="649"/>
                    <a:pt x="51" y="659"/>
                    <a:pt x="71" y="659"/>
                  </a:cubicBezTo>
                  <a:cubicBezTo>
                    <a:pt x="91" y="659"/>
                    <a:pt x="106" y="649"/>
                    <a:pt x="122" y="639"/>
                  </a:cubicBezTo>
                  <a:cubicBezTo>
                    <a:pt x="137" y="624"/>
                    <a:pt x="142" y="604"/>
                    <a:pt x="142" y="583"/>
                  </a:cubicBezTo>
                  <a:lnTo>
                    <a:pt x="147" y="274"/>
                  </a:lnTo>
                  <a:cubicBezTo>
                    <a:pt x="147" y="234"/>
                    <a:pt x="157" y="198"/>
                    <a:pt x="182" y="173"/>
                  </a:cubicBezTo>
                  <a:cubicBezTo>
                    <a:pt x="213" y="148"/>
                    <a:pt x="248" y="133"/>
                    <a:pt x="294" y="133"/>
                  </a:cubicBezTo>
                  <a:cubicBezTo>
                    <a:pt x="339" y="133"/>
                    <a:pt x="370" y="148"/>
                    <a:pt x="390" y="173"/>
                  </a:cubicBezTo>
                  <a:cubicBezTo>
                    <a:pt x="410" y="198"/>
                    <a:pt x="415" y="234"/>
                    <a:pt x="415" y="274"/>
                  </a:cubicBezTo>
                  <a:lnTo>
                    <a:pt x="415" y="583"/>
                  </a:lnTo>
                  <a:cubicBezTo>
                    <a:pt x="415" y="609"/>
                    <a:pt x="420" y="624"/>
                    <a:pt x="436" y="639"/>
                  </a:cubicBezTo>
                  <a:cubicBezTo>
                    <a:pt x="451" y="654"/>
                    <a:pt x="466" y="659"/>
                    <a:pt x="486" y="659"/>
                  </a:cubicBezTo>
                  <a:cubicBezTo>
                    <a:pt x="507" y="659"/>
                    <a:pt x="527" y="654"/>
                    <a:pt x="542" y="639"/>
                  </a:cubicBezTo>
                  <a:cubicBezTo>
                    <a:pt x="552" y="624"/>
                    <a:pt x="562" y="609"/>
                    <a:pt x="562" y="588"/>
                  </a:cubicBezTo>
                  <a:lnTo>
                    <a:pt x="562" y="279"/>
                  </a:lnTo>
                  <a:cubicBezTo>
                    <a:pt x="562" y="193"/>
                    <a:pt x="547" y="122"/>
                    <a:pt x="517" y="77"/>
                  </a:cubicBezTo>
                  <a:cubicBezTo>
                    <a:pt x="486" y="26"/>
                    <a:pt x="431" y="1"/>
                    <a:pt x="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7628638" y="4469818"/>
              <a:ext cx="48659" cy="90628"/>
            </a:xfrm>
            <a:custGeom>
              <a:avLst/>
              <a:gdLst/>
              <a:ahLst/>
              <a:cxnLst/>
              <a:rect l="l" t="t" r="r" b="b"/>
              <a:pathLst>
                <a:path w="422" h="786" extrusionOk="0">
                  <a:moveTo>
                    <a:pt x="198" y="0"/>
                  </a:moveTo>
                  <a:cubicBezTo>
                    <a:pt x="178" y="0"/>
                    <a:pt x="163" y="5"/>
                    <a:pt x="148" y="20"/>
                  </a:cubicBezTo>
                  <a:cubicBezTo>
                    <a:pt x="133" y="31"/>
                    <a:pt x="127" y="51"/>
                    <a:pt x="127" y="71"/>
                  </a:cubicBezTo>
                  <a:lnTo>
                    <a:pt x="127" y="147"/>
                  </a:lnTo>
                  <a:lnTo>
                    <a:pt x="72" y="147"/>
                  </a:lnTo>
                  <a:cubicBezTo>
                    <a:pt x="51" y="147"/>
                    <a:pt x="36" y="152"/>
                    <a:pt x="21" y="167"/>
                  </a:cubicBezTo>
                  <a:cubicBezTo>
                    <a:pt x="11" y="178"/>
                    <a:pt x="1" y="193"/>
                    <a:pt x="1" y="213"/>
                  </a:cubicBezTo>
                  <a:cubicBezTo>
                    <a:pt x="1" y="233"/>
                    <a:pt x="6" y="248"/>
                    <a:pt x="21" y="264"/>
                  </a:cubicBezTo>
                  <a:cubicBezTo>
                    <a:pt x="36" y="274"/>
                    <a:pt x="51" y="279"/>
                    <a:pt x="72" y="279"/>
                  </a:cubicBezTo>
                  <a:lnTo>
                    <a:pt x="122" y="279"/>
                  </a:lnTo>
                  <a:lnTo>
                    <a:pt x="122" y="613"/>
                  </a:lnTo>
                  <a:cubicBezTo>
                    <a:pt x="122" y="684"/>
                    <a:pt x="138" y="730"/>
                    <a:pt x="173" y="750"/>
                  </a:cubicBezTo>
                  <a:cubicBezTo>
                    <a:pt x="209" y="770"/>
                    <a:pt x="249" y="785"/>
                    <a:pt x="300" y="785"/>
                  </a:cubicBezTo>
                  <a:cubicBezTo>
                    <a:pt x="330" y="785"/>
                    <a:pt x="355" y="775"/>
                    <a:pt x="381" y="760"/>
                  </a:cubicBezTo>
                  <a:cubicBezTo>
                    <a:pt x="406" y="745"/>
                    <a:pt x="416" y="730"/>
                    <a:pt x="416" y="704"/>
                  </a:cubicBezTo>
                  <a:cubicBezTo>
                    <a:pt x="416" y="689"/>
                    <a:pt x="411" y="674"/>
                    <a:pt x="401" y="664"/>
                  </a:cubicBezTo>
                  <a:cubicBezTo>
                    <a:pt x="391" y="654"/>
                    <a:pt x="381" y="649"/>
                    <a:pt x="371" y="649"/>
                  </a:cubicBezTo>
                  <a:cubicBezTo>
                    <a:pt x="360" y="649"/>
                    <a:pt x="355" y="649"/>
                    <a:pt x="345" y="654"/>
                  </a:cubicBezTo>
                  <a:cubicBezTo>
                    <a:pt x="335" y="654"/>
                    <a:pt x="325" y="659"/>
                    <a:pt x="315" y="659"/>
                  </a:cubicBezTo>
                  <a:cubicBezTo>
                    <a:pt x="300" y="659"/>
                    <a:pt x="290" y="654"/>
                    <a:pt x="279" y="649"/>
                  </a:cubicBezTo>
                  <a:cubicBezTo>
                    <a:pt x="274" y="638"/>
                    <a:pt x="269" y="628"/>
                    <a:pt x="269" y="608"/>
                  </a:cubicBezTo>
                  <a:lnTo>
                    <a:pt x="269" y="284"/>
                  </a:lnTo>
                  <a:lnTo>
                    <a:pt x="355" y="284"/>
                  </a:lnTo>
                  <a:cubicBezTo>
                    <a:pt x="376" y="284"/>
                    <a:pt x="391" y="279"/>
                    <a:pt x="406" y="264"/>
                  </a:cubicBezTo>
                  <a:cubicBezTo>
                    <a:pt x="416" y="254"/>
                    <a:pt x="421" y="238"/>
                    <a:pt x="421" y="218"/>
                  </a:cubicBezTo>
                  <a:cubicBezTo>
                    <a:pt x="421" y="198"/>
                    <a:pt x="416" y="183"/>
                    <a:pt x="406" y="167"/>
                  </a:cubicBezTo>
                  <a:cubicBezTo>
                    <a:pt x="391" y="157"/>
                    <a:pt x="376" y="152"/>
                    <a:pt x="355" y="152"/>
                  </a:cubicBezTo>
                  <a:lnTo>
                    <a:pt x="269" y="147"/>
                  </a:lnTo>
                  <a:lnTo>
                    <a:pt x="269" y="71"/>
                  </a:lnTo>
                  <a:cubicBezTo>
                    <a:pt x="269" y="51"/>
                    <a:pt x="264" y="36"/>
                    <a:pt x="249" y="20"/>
                  </a:cubicBezTo>
                  <a:cubicBezTo>
                    <a:pt x="239" y="5"/>
                    <a:pt x="219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7991385" y="4463246"/>
              <a:ext cx="71950" cy="100083"/>
            </a:xfrm>
            <a:custGeom>
              <a:avLst/>
              <a:gdLst/>
              <a:ahLst/>
              <a:cxnLst/>
              <a:rect l="l" t="t" r="r" b="b"/>
              <a:pathLst>
                <a:path w="624" h="868" extrusionOk="0">
                  <a:moveTo>
                    <a:pt x="291" y="0"/>
                  </a:moveTo>
                  <a:cubicBezTo>
                    <a:pt x="247" y="0"/>
                    <a:pt x="205" y="10"/>
                    <a:pt x="168" y="27"/>
                  </a:cubicBezTo>
                  <a:cubicBezTo>
                    <a:pt x="122" y="47"/>
                    <a:pt x="82" y="77"/>
                    <a:pt x="56" y="113"/>
                  </a:cubicBezTo>
                  <a:cubicBezTo>
                    <a:pt x="31" y="148"/>
                    <a:pt x="16" y="194"/>
                    <a:pt x="16" y="245"/>
                  </a:cubicBezTo>
                  <a:cubicBezTo>
                    <a:pt x="16" y="381"/>
                    <a:pt x="102" y="468"/>
                    <a:pt x="279" y="493"/>
                  </a:cubicBezTo>
                  <a:cubicBezTo>
                    <a:pt x="350" y="503"/>
                    <a:pt x="401" y="518"/>
                    <a:pt x="431" y="538"/>
                  </a:cubicBezTo>
                  <a:cubicBezTo>
                    <a:pt x="467" y="559"/>
                    <a:pt x="482" y="589"/>
                    <a:pt x="482" y="625"/>
                  </a:cubicBezTo>
                  <a:cubicBezTo>
                    <a:pt x="482" y="655"/>
                    <a:pt x="462" y="680"/>
                    <a:pt x="431" y="701"/>
                  </a:cubicBezTo>
                  <a:cubicBezTo>
                    <a:pt x="401" y="721"/>
                    <a:pt x="360" y="731"/>
                    <a:pt x="315" y="731"/>
                  </a:cubicBezTo>
                  <a:cubicBezTo>
                    <a:pt x="274" y="731"/>
                    <a:pt x="239" y="721"/>
                    <a:pt x="208" y="711"/>
                  </a:cubicBezTo>
                  <a:cubicBezTo>
                    <a:pt x="178" y="701"/>
                    <a:pt x="142" y="680"/>
                    <a:pt x="112" y="650"/>
                  </a:cubicBezTo>
                  <a:cubicBezTo>
                    <a:pt x="102" y="645"/>
                    <a:pt x="87" y="640"/>
                    <a:pt x="71" y="640"/>
                  </a:cubicBezTo>
                  <a:cubicBezTo>
                    <a:pt x="51" y="640"/>
                    <a:pt x="36" y="645"/>
                    <a:pt x="21" y="660"/>
                  </a:cubicBezTo>
                  <a:cubicBezTo>
                    <a:pt x="6" y="675"/>
                    <a:pt x="1" y="690"/>
                    <a:pt x="1" y="706"/>
                  </a:cubicBezTo>
                  <a:cubicBezTo>
                    <a:pt x="1" y="731"/>
                    <a:pt x="11" y="751"/>
                    <a:pt x="31" y="771"/>
                  </a:cubicBezTo>
                  <a:cubicBezTo>
                    <a:pt x="71" y="807"/>
                    <a:pt x="117" y="832"/>
                    <a:pt x="158" y="847"/>
                  </a:cubicBezTo>
                  <a:cubicBezTo>
                    <a:pt x="203" y="863"/>
                    <a:pt x="254" y="868"/>
                    <a:pt x="315" y="868"/>
                  </a:cubicBezTo>
                  <a:cubicBezTo>
                    <a:pt x="370" y="868"/>
                    <a:pt x="421" y="858"/>
                    <a:pt x="467" y="837"/>
                  </a:cubicBezTo>
                  <a:cubicBezTo>
                    <a:pt x="517" y="817"/>
                    <a:pt x="553" y="787"/>
                    <a:pt x="583" y="751"/>
                  </a:cubicBezTo>
                  <a:cubicBezTo>
                    <a:pt x="608" y="711"/>
                    <a:pt x="624" y="670"/>
                    <a:pt x="624" y="620"/>
                  </a:cubicBezTo>
                  <a:cubicBezTo>
                    <a:pt x="624" y="564"/>
                    <a:pt x="613" y="518"/>
                    <a:pt x="593" y="488"/>
                  </a:cubicBezTo>
                  <a:cubicBezTo>
                    <a:pt x="573" y="457"/>
                    <a:pt x="543" y="427"/>
                    <a:pt x="502" y="412"/>
                  </a:cubicBezTo>
                  <a:cubicBezTo>
                    <a:pt x="462" y="392"/>
                    <a:pt x="406" y="376"/>
                    <a:pt x="335" y="361"/>
                  </a:cubicBezTo>
                  <a:cubicBezTo>
                    <a:pt x="274" y="351"/>
                    <a:pt x="229" y="336"/>
                    <a:pt x="203" y="321"/>
                  </a:cubicBezTo>
                  <a:cubicBezTo>
                    <a:pt x="173" y="300"/>
                    <a:pt x="158" y="275"/>
                    <a:pt x="158" y="240"/>
                  </a:cubicBezTo>
                  <a:cubicBezTo>
                    <a:pt x="158" y="209"/>
                    <a:pt x="173" y="184"/>
                    <a:pt x="198" y="169"/>
                  </a:cubicBezTo>
                  <a:cubicBezTo>
                    <a:pt x="229" y="148"/>
                    <a:pt x="269" y="138"/>
                    <a:pt x="320" y="138"/>
                  </a:cubicBezTo>
                  <a:cubicBezTo>
                    <a:pt x="350" y="138"/>
                    <a:pt x="380" y="143"/>
                    <a:pt x="421" y="159"/>
                  </a:cubicBezTo>
                  <a:cubicBezTo>
                    <a:pt x="456" y="174"/>
                    <a:pt x="487" y="189"/>
                    <a:pt x="507" y="204"/>
                  </a:cubicBezTo>
                  <a:cubicBezTo>
                    <a:pt x="517" y="214"/>
                    <a:pt x="527" y="219"/>
                    <a:pt x="538" y="219"/>
                  </a:cubicBezTo>
                  <a:cubicBezTo>
                    <a:pt x="558" y="219"/>
                    <a:pt x="573" y="209"/>
                    <a:pt x="588" y="199"/>
                  </a:cubicBezTo>
                  <a:cubicBezTo>
                    <a:pt x="603" y="184"/>
                    <a:pt x="608" y="169"/>
                    <a:pt x="608" y="148"/>
                  </a:cubicBezTo>
                  <a:cubicBezTo>
                    <a:pt x="608" y="123"/>
                    <a:pt x="598" y="103"/>
                    <a:pt x="573" y="83"/>
                  </a:cubicBezTo>
                  <a:cubicBezTo>
                    <a:pt x="543" y="57"/>
                    <a:pt x="507" y="37"/>
                    <a:pt x="462" y="22"/>
                  </a:cubicBezTo>
                  <a:cubicBezTo>
                    <a:pt x="416" y="7"/>
                    <a:pt x="370" y="2"/>
                    <a:pt x="320" y="2"/>
                  </a:cubicBezTo>
                  <a:cubicBezTo>
                    <a:pt x="310" y="1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8087779" y="4459326"/>
              <a:ext cx="63764" cy="103426"/>
            </a:xfrm>
            <a:custGeom>
              <a:avLst/>
              <a:gdLst/>
              <a:ahLst/>
              <a:cxnLst/>
              <a:rect l="l" t="t" r="r" b="b"/>
              <a:pathLst>
                <a:path w="553" h="897" extrusionOk="0">
                  <a:moveTo>
                    <a:pt x="76" y="0"/>
                  </a:moveTo>
                  <a:cubicBezTo>
                    <a:pt x="56" y="0"/>
                    <a:pt x="36" y="5"/>
                    <a:pt x="26" y="20"/>
                  </a:cubicBezTo>
                  <a:cubicBezTo>
                    <a:pt x="11" y="36"/>
                    <a:pt x="5" y="51"/>
                    <a:pt x="5" y="71"/>
                  </a:cubicBezTo>
                  <a:lnTo>
                    <a:pt x="0" y="821"/>
                  </a:lnTo>
                  <a:cubicBezTo>
                    <a:pt x="0" y="841"/>
                    <a:pt x="5" y="856"/>
                    <a:pt x="21" y="871"/>
                  </a:cubicBezTo>
                  <a:cubicBezTo>
                    <a:pt x="36" y="887"/>
                    <a:pt x="51" y="892"/>
                    <a:pt x="71" y="892"/>
                  </a:cubicBezTo>
                  <a:cubicBezTo>
                    <a:pt x="92" y="892"/>
                    <a:pt x="112" y="887"/>
                    <a:pt x="122" y="871"/>
                  </a:cubicBezTo>
                  <a:cubicBezTo>
                    <a:pt x="137" y="856"/>
                    <a:pt x="142" y="841"/>
                    <a:pt x="142" y="821"/>
                  </a:cubicBezTo>
                  <a:lnTo>
                    <a:pt x="147" y="512"/>
                  </a:lnTo>
                  <a:cubicBezTo>
                    <a:pt x="147" y="471"/>
                    <a:pt x="157" y="436"/>
                    <a:pt x="183" y="410"/>
                  </a:cubicBezTo>
                  <a:cubicBezTo>
                    <a:pt x="208" y="380"/>
                    <a:pt x="244" y="370"/>
                    <a:pt x="289" y="370"/>
                  </a:cubicBezTo>
                  <a:cubicBezTo>
                    <a:pt x="335" y="370"/>
                    <a:pt x="365" y="380"/>
                    <a:pt x="380" y="410"/>
                  </a:cubicBezTo>
                  <a:cubicBezTo>
                    <a:pt x="401" y="436"/>
                    <a:pt x="406" y="466"/>
                    <a:pt x="406" y="512"/>
                  </a:cubicBezTo>
                  <a:lnTo>
                    <a:pt x="406" y="821"/>
                  </a:lnTo>
                  <a:cubicBezTo>
                    <a:pt x="406" y="841"/>
                    <a:pt x="411" y="861"/>
                    <a:pt x="426" y="876"/>
                  </a:cubicBezTo>
                  <a:cubicBezTo>
                    <a:pt x="441" y="887"/>
                    <a:pt x="456" y="897"/>
                    <a:pt x="477" y="897"/>
                  </a:cubicBezTo>
                  <a:cubicBezTo>
                    <a:pt x="497" y="897"/>
                    <a:pt x="517" y="887"/>
                    <a:pt x="527" y="876"/>
                  </a:cubicBezTo>
                  <a:cubicBezTo>
                    <a:pt x="542" y="861"/>
                    <a:pt x="553" y="841"/>
                    <a:pt x="553" y="821"/>
                  </a:cubicBezTo>
                  <a:lnTo>
                    <a:pt x="553" y="512"/>
                  </a:lnTo>
                  <a:cubicBezTo>
                    <a:pt x="553" y="426"/>
                    <a:pt x="537" y="360"/>
                    <a:pt x="507" y="309"/>
                  </a:cubicBezTo>
                  <a:cubicBezTo>
                    <a:pt x="477" y="263"/>
                    <a:pt x="421" y="238"/>
                    <a:pt x="340" y="238"/>
                  </a:cubicBezTo>
                  <a:cubicBezTo>
                    <a:pt x="299" y="238"/>
                    <a:pt x="264" y="248"/>
                    <a:pt x="228" y="269"/>
                  </a:cubicBezTo>
                  <a:cubicBezTo>
                    <a:pt x="198" y="289"/>
                    <a:pt x="168" y="314"/>
                    <a:pt x="147" y="339"/>
                  </a:cubicBezTo>
                  <a:lnTo>
                    <a:pt x="147" y="76"/>
                  </a:lnTo>
                  <a:cubicBezTo>
                    <a:pt x="147" y="51"/>
                    <a:pt x="142" y="36"/>
                    <a:pt x="127" y="20"/>
                  </a:cubicBezTo>
                  <a:cubicBezTo>
                    <a:pt x="117" y="5"/>
                    <a:pt x="97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8174833" y="4486768"/>
              <a:ext cx="73103" cy="77714"/>
            </a:xfrm>
            <a:custGeom>
              <a:avLst/>
              <a:gdLst/>
              <a:ahLst/>
              <a:cxnLst/>
              <a:rect l="l" t="t" r="r" b="b"/>
              <a:pathLst>
                <a:path w="634" h="674" extrusionOk="0">
                  <a:moveTo>
                    <a:pt x="314" y="137"/>
                  </a:moveTo>
                  <a:cubicBezTo>
                    <a:pt x="365" y="137"/>
                    <a:pt x="410" y="157"/>
                    <a:pt x="441" y="193"/>
                  </a:cubicBezTo>
                  <a:cubicBezTo>
                    <a:pt x="476" y="233"/>
                    <a:pt x="492" y="279"/>
                    <a:pt x="492" y="340"/>
                  </a:cubicBezTo>
                  <a:cubicBezTo>
                    <a:pt x="492" y="395"/>
                    <a:pt x="471" y="446"/>
                    <a:pt x="441" y="481"/>
                  </a:cubicBezTo>
                  <a:cubicBezTo>
                    <a:pt x="409" y="518"/>
                    <a:pt x="373" y="538"/>
                    <a:pt x="329" y="538"/>
                  </a:cubicBezTo>
                  <a:cubicBezTo>
                    <a:pt x="324" y="538"/>
                    <a:pt x="319" y="538"/>
                    <a:pt x="314" y="537"/>
                  </a:cubicBezTo>
                  <a:cubicBezTo>
                    <a:pt x="258" y="537"/>
                    <a:pt x="218" y="522"/>
                    <a:pt x="183" y="481"/>
                  </a:cubicBezTo>
                  <a:cubicBezTo>
                    <a:pt x="152" y="441"/>
                    <a:pt x="137" y="395"/>
                    <a:pt x="137" y="340"/>
                  </a:cubicBezTo>
                  <a:cubicBezTo>
                    <a:pt x="137" y="279"/>
                    <a:pt x="152" y="233"/>
                    <a:pt x="188" y="193"/>
                  </a:cubicBezTo>
                  <a:cubicBezTo>
                    <a:pt x="218" y="152"/>
                    <a:pt x="264" y="137"/>
                    <a:pt x="314" y="137"/>
                  </a:cubicBezTo>
                  <a:close/>
                  <a:moveTo>
                    <a:pt x="294" y="0"/>
                  </a:moveTo>
                  <a:cubicBezTo>
                    <a:pt x="238" y="0"/>
                    <a:pt x="188" y="15"/>
                    <a:pt x="142" y="46"/>
                  </a:cubicBezTo>
                  <a:cubicBezTo>
                    <a:pt x="96" y="71"/>
                    <a:pt x="66" y="112"/>
                    <a:pt x="36" y="162"/>
                  </a:cubicBezTo>
                  <a:cubicBezTo>
                    <a:pt x="10" y="213"/>
                    <a:pt x="0" y="274"/>
                    <a:pt x="0" y="334"/>
                  </a:cubicBezTo>
                  <a:cubicBezTo>
                    <a:pt x="0" y="400"/>
                    <a:pt x="10" y="456"/>
                    <a:pt x="36" y="507"/>
                  </a:cubicBezTo>
                  <a:cubicBezTo>
                    <a:pt x="61" y="562"/>
                    <a:pt x="96" y="598"/>
                    <a:pt x="142" y="628"/>
                  </a:cubicBezTo>
                  <a:cubicBezTo>
                    <a:pt x="188" y="659"/>
                    <a:pt x="238" y="674"/>
                    <a:pt x="294" y="674"/>
                  </a:cubicBezTo>
                  <a:cubicBezTo>
                    <a:pt x="329" y="674"/>
                    <a:pt x="365" y="664"/>
                    <a:pt x="400" y="649"/>
                  </a:cubicBezTo>
                  <a:cubicBezTo>
                    <a:pt x="436" y="633"/>
                    <a:pt x="461" y="613"/>
                    <a:pt x="481" y="588"/>
                  </a:cubicBezTo>
                  <a:cubicBezTo>
                    <a:pt x="486" y="608"/>
                    <a:pt x="492" y="628"/>
                    <a:pt x="502" y="638"/>
                  </a:cubicBezTo>
                  <a:cubicBezTo>
                    <a:pt x="517" y="654"/>
                    <a:pt x="532" y="664"/>
                    <a:pt x="557" y="664"/>
                  </a:cubicBezTo>
                  <a:cubicBezTo>
                    <a:pt x="578" y="664"/>
                    <a:pt x="593" y="654"/>
                    <a:pt x="608" y="643"/>
                  </a:cubicBezTo>
                  <a:cubicBezTo>
                    <a:pt x="623" y="628"/>
                    <a:pt x="628" y="608"/>
                    <a:pt x="628" y="588"/>
                  </a:cubicBezTo>
                  <a:lnTo>
                    <a:pt x="628" y="76"/>
                  </a:lnTo>
                  <a:cubicBezTo>
                    <a:pt x="633" y="56"/>
                    <a:pt x="623" y="36"/>
                    <a:pt x="608" y="25"/>
                  </a:cubicBezTo>
                  <a:cubicBezTo>
                    <a:pt x="598" y="10"/>
                    <a:pt x="578" y="5"/>
                    <a:pt x="557" y="5"/>
                  </a:cubicBezTo>
                  <a:cubicBezTo>
                    <a:pt x="537" y="5"/>
                    <a:pt x="522" y="10"/>
                    <a:pt x="507" y="25"/>
                  </a:cubicBezTo>
                  <a:cubicBezTo>
                    <a:pt x="492" y="41"/>
                    <a:pt x="486" y="56"/>
                    <a:pt x="486" y="76"/>
                  </a:cubicBezTo>
                  <a:cubicBezTo>
                    <a:pt x="461" y="56"/>
                    <a:pt x="436" y="41"/>
                    <a:pt x="400" y="25"/>
                  </a:cubicBezTo>
                  <a:cubicBezTo>
                    <a:pt x="365" y="10"/>
                    <a:pt x="329" y="0"/>
                    <a:pt x="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8264770" y="4487344"/>
              <a:ext cx="49120" cy="75984"/>
            </a:xfrm>
            <a:custGeom>
              <a:avLst/>
              <a:gdLst/>
              <a:ahLst/>
              <a:cxnLst/>
              <a:rect l="l" t="t" r="r" b="b"/>
              <a:pathLst>
                <a:path w="426" h="659" extrusionOk="0">
                  <a:moveTo>
                    <a:pt x="340" y="0"/>
                  </a:moveTo>
                  <a:cubicBezTo>
                    <a:pt x="299" y="0"/>
                    <a:pt x="264" y="10"/>
                    <a:pt x="228" y="26"/>
                  </a:cubicBezTo>
                  <a:cubicBezTo>
                    <a:pt x="193" y="46"/>
                    <a:pt x="167" y="71"/>
                    <a:pt x="147" y="102"/>
                  </a:cubicBezTo>
                  <a:lnTo>
                    <a:pt x="147" y="86"/>
                  </a:lnTo>
                  <a:cubicBezTo>
                    <a:pt x="147" y="66"/>
                    <a:pt x="142" y="46"/>
                    <a:pt x="127" y="36"/>
                  </a:cubicBezTo>
                  <a:cubicBezTo>
                    <a:pt x="112" y="20"/>
                    <a:pt x="96" y="10"/>
                    <a:pt x="76" y="10"/>
                  </a:cubicBezTo>
                  <a:cubicBezTo>
                    <a:pt x="56" y="10"/>
                    <a:pt x="36" y="20"/>
                    <a:pt x="26" y="36"/>
                  </a:cubicBezTo>
                  <a:cubicBezTo>
                    <a:pt x="10" y="46"/>
                    <a:pt x="5" y="66"/>
                    <a:pt x="5" y="86"/>
                  </a:cubicBezTo>
                  <a:lnTo>
                    <a:pt x="0" y="583"/>
                  </a:lnTo>
                  <a:cubicBezTo>
                    <a:pt x="0" y="603"/>
                    <a:pt x="5" y="623"/>
                    <a:pt x="21" y="638"/>
                  </a:cubicBezTo>
                  <a:cubicBezTo>
                    <a:pt x="36" y="649"/>
                    <a:pt x="51" y="659"/>
                    <a:pt x="71" y="659"/>
                  </a:cubicBezTo>
                  <a:cubicBezTo>
                    <a:pt x="91" y="659"/>
                    <a:pt x="112" y="654"/>
                    <a:pt x="122" y="638"/>
                  </a:cubicBezTo>
                  <a:cubicBezTo>
                    <a:pt x="137" y="623"/>
                    <a:pt x="147" y="608"/>
                    <a:pt x="147" y="583"/>
                  </a:cubicBezTo>
                  <a:lnTo>
                    <a:pt x="147" y="299"/>
                  </a:lnTo>
                  <a:cubicBezTo>
                    <a:pt x="147" y="264"/>
                    <a:pt x="152" y="233"/>
                    <a:pt x="167" y="208"/>
                  </a:cubicBezTo>
                  <a:cubicBezTo>
                    <a:pt x="178" y="177"/>
                    <a:pt x="193" y="157"/>
                    <a:pt x="213" y="147"/>
                  </a:cubicBezTo>
                  <a:cubicBezTo>
                    <a:pt x="233" y="132"/>
                    <a:pt x="254" y="127"/>
                    <a:pt x="274" y="127"/>
                  </a:cubicBezTo>
                  <a:cubicBezTo>
                    <a:pt x="284" y="127"/>
                    <a:pt x="294" y="127"/>
                    <a:pt x="299" y="132"/>
                  </a:cubicBezTo>
                  <a:cubicBezTo>
                    <a:pt x="309" y="132"/>
                    <a:pt x="314" y="137"/>
                    <a:pt x="319" y="137"/>
                  </a:cubicBezTo>
                  <a:cubicBezTo>
                    <a:pt x="335" y="142"/>
                    <a:pt x="345" y="147"/>
                    <a:pt x="360" y="147"/>
                  </a:cubicBezTo>
                  <a:cubicBezTo>
                    <a:pt x="375" y="147"/>
                    <a:pt x="390" y="137"/>
                    <a:pt x="405" y="127"/>
                  </a:cubicBezTo>
                  <a:cubicBezTo>
                    <a:pt x="416" y="117"/>
                    <a:pt x="426" y="96"/>
                    <a:pt x="426" y="71"/>
                  </a:cubicBezTo>
                  <a:cubicBezTo>
                    <a:pt x="426" y="51"/>
                    <a:pt x="416" y="36"/>
                    <a:pt x="400" y="20"/>
                  </a:cubicBezTo>
                  <a:cubicBezTo>
                    <a:pt x="385" y="10"/>
                    <a:pt x="365" y="0"/>
                    <a:pt x="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8314928" y="4487921"/>
              <a:ext cx="70797" cy="77137"/>
            </a:xfrm>
            <a:custGeom>
              <a:avLst/>
              <a:gdLst/>
              <a:ahLst/>
              <a:cxnLst/>
              <a:rect l="l" t="t" r="r" b="b"/>
              <a:pathLst>
                <a:path w="614" h="669" extrusionOk="0">
                  <a:moveTo>
                    <a:pt x="310" y="132"/>
                  </a:moveTo>
                  <a:cubicBezTo>
                    <a:pt x="350" y="132"/>
                    <a:pt x="381" y="142"/>
                    <a:pt x="411" y="167"/>
                  </a:cubicBezTo>
                  <a:cubicBezTo>
                    <a:pt x="442" y="193"/>
                    <a:pt x="457" y="223"/>
                    <a:pt x="462" y="254"/>
                  </a:cubicBezTo>
                  <a:lnTo>
                    <a:pt x="462" y="264"/>
                  </a:lnTo>
                  <a:lnTo>
                    <a:pt x="143" y="264"/>
                  </a:lnTo>
                  <a:cubicBezTo>
                    <a:pt x="163" y="172"/>
                    <a:pt x="219" y="132"/>
                    <a:pt x="310" y="132"/>
                  </a:cubicBezTo>
                  <a:close/>
                  <a:moveTo>
                    <a:pt x="310" y="0"/>
                  </a:moveTo>
                  <a:cubicBezTo>
                    <a:pt x="259" y="0"/>
                    <a:pt x="209" y="10"/>
                    <a:pt x="158" y="41"/>
                  </a:cubicBezTo>
                  <a:cubicBezTo>
                    <a:pt x="112" y="66"/>
                    <a:pt x="72" y="107"/>
                    <a:pt x="46" y="157"/>
                  </a:cubicBezTo>
                  <a:cubicBezTo>
                    <a:pt x="16" y="213"/>
                    <a:pt x="1" y="274"/>
                    <a:pt x="1" y="340"/>
                  </a:cubicBezTo>
                  <a:cubicBezTo>
                    <a:pt x="1" y="400"/>
                    <a:pt x="11" y="461"/>
                    <a:pt x="41" y="507"/>
                  </a:cubicBezTo>
                  <a:cubicBezTo>
                    <a:pt x="67" y="557"/>
                    <a:pt x="107" y="598"/>
                    <a:pt x="153" y="623"/>
                  </a:cubicBezTo>
                  <a:cubicBezTo>
                    <a:pt x="204" y="654"/>
                    <a:pt x="264" y="669"/>
                    <a:pt x="330" y="669"/>
                  </a:cubicBezTo>
                  <a:cubicBezTo>
                    <a:pt x="371" y="669"/>
                    <a:pt x="411" y="664"/>
                    <a:pt x="447" y="649"/>
                  </a:cubicBezTo>
                  <a:cubicBezTo>
                    <a:pt x="487" y="639"/>
                    <a:pt x="518" y="623"/>
                    <a:pt x="538" y="603"/>
                  </a:cubicBezTo>
                  <a:cubicBezTo>
                    <a:pt x="563" y="588"/>
                    <a:pt x="573" y="568"/>
                    <a:pt x="573" y="542"/>
                  </a:cubicBezTo>
                  <a:cubicBezTo>
                    <a:pt x="573" y="527"/>
                    <a:pt x="568" y="512"/>
                    <a:pt x="553" y="502"/>
                  </a:cubicBezTo>
                  <a:cubicBezTo>
                    <a:pt x="543" y="492"/>
                    <a:pt x="528" y="481"/>
                    <a:pt x="513" y="481"/>
                  </a:cubicBezTo>
                  <a:cubicBezTo>
                    <a:pt x="497" y="481"/>
                    <a:pt x="482" y="487"/>
                    <a:pt x="472" y="497"/>
                  </a:cubicBezTo>
                  <a:cubicBezTo>
                    <a:pt x="467" y="497"/>
                    <a:pt x="457" y="502"/>
                    <a:pt x="447" y="507"/>
                  </a:cubicBezTo>
                  <a:cubicBezTo>
                    <a:pt x="437" y="517"/>
                    <a:pt x="421" y="522"/>
                    <a:pt x="401" y="527"/>
                  </a:cubicBezTo>
                  <a:cubicBezTo>
                    <a:pt x="386" y="532"/>
                    <a:pt x="361" y="537"/>
                    <a:pt x="325" y="537"/>
                  </a:cubicBezTo>
                  <a:cubicBezTo>
                    <a:pt x="285" y="537"/>
                    <a:pt x="244" y="522"/>
                    <a:pt x="209" y="497"/>
                  </a:cubicBezTo>
                  <a:cubicBezTo>
                    <a:pt x="173" y="466"/>
                    <a:pt x="153" y="431"/>
                    <a:pt x="143" y="380"/>
                  </a:cubicBezTo>
                  <a:lnTo>
                    <a:pt x="143" y="380"/>
                  </a:lnTo>
                  <a:lnTo>
                    <a:pt x="543" y="385"/>
                  </a:lnTo>
                  <a:cubicBezTo>
                    <a:pt x="563" y="385"/>
                    <a:pt x="578" y="380"/>
                    <a:pt x="594" y="365"/>
                  </a:cubicBezTo>
                  <a:cubicBezTo>
                    <a:pt x="609" y="355"/>
                    <a:pt x="614" y="340"/>
                    <a:pt x="614" y="319"/>
                  </a:cubicBezTo>
                  <a:cubicBezTo>
                    <a:pt x="614" y="264"/>
                    <a:pt x="604" y="208"/>
                    <a:pt x="573" y="162"/>
                  </a:cubicBezTo>
                  <a:cubicBezTo>
                    <a:pt x="548" y="112"/>
                    <a:pt x="507" y="71"/>
                    <a:pt x="462" y="41"/>
                  </a:cubicBezTo>
                  <a:cubicBezTo>
                    <a:pt x="416" y="15"/>
                    <a:pt x="366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6782307" y="4444682"/>
              <a:ext cx="161888" cy="138709"/>
            </a:xfrm>
            <a:custGeom>
              <a:avLst/>
              <a:gdLst/>
              <a:ahLst/>
              <a:cxnLst/>
              <a:rect l="l" t="t" r="r" b="b"/>
              <a:pathLst>
                <a:path w="1404" h="1203" extrusionOk="0">
                  <a:moveTo>
                    <a:pt x="107" y="0"/>
                  </a:moveTo>
                  <a:cubicBezTo>
                    <a:pt x="51" y="0"/>
                    <a:pt x="6" y="46"/>
                    <a:pt x="1" y="107"/>
                  </a:cubicBezTo>
                  <a:lnTo>
                    <a:pt x="1" y="912"/>
                  </a:lnTo>
                  <a:cubicBezTo>
                    <a:pt x="1" y="968"/>
                    <a:pt x="46" y="1019"/>
                    <a:pt x="102" y="1019"/>
                  </a:cubicBezTo>
                  <a:lnTo>
                    <a:pt x="1039" y="1024"/>
                  </a:lnTo>
                  <a:cubicBezTo>
                    <a:pt x="1039" y="1024"/>
                    <a:pt x="1217" y="1186"/>
                    <a:pt x="1227" y="1196"/>
                  </a:cubicBezTo>
                  <a:cubicBezTo>
                    <a:pt x="1231" y="1200"/>
                    <a:pt x="1237" y="1202"/>
                    <a:pt x="1243" y="1202"/>
                  </a:cubicBezTo>
                  <a:cubicBezTo>
                    <a:pt x="1253" y="1202"/>
                    <a:pt x="1262" y="1196"/>
                    <a:pt x="1262" y="1181"/>
                  </a:cubicBezTo>
                  <a:cubicBezTo>
                    <a:pt x="1262" y="1171"/>
                    <a:pt x="1262" y="1079"/>
                    <a:pt x="1262" y="1024"/>
                  </a:cubicBezTo>
                  <a:lnTo>
                    <a:pt x="1298" y="1024"/>
                  </a:lnTo>
                  <a:cubicBezTo>
                    <a:pt x="1353" y="1024"/>
                    <a:pt x="1399" y="978"/>
                    <a:pt x="1404" y="917"/>
                  </a:cubicBezTo>
                  <a:lnTo>
                    <a:pt x="1404" y="112"/>
                  </a:lnTo>
                  <a:cubicBezTo>
                    <a:pt x="1404" y="56"/>
                    <a:pt x="1358" y="5"/>
                    <a:pt x="1303" y="5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7753051" y="4439032"/>
              <a:ext cx="192905" cy="148394"/>
            </a:xfrm>
            <a:custGeom>
              <a:avLst/>
              <a:gdLst/>
              <a:ahLst/>
              <a:cxnLst/>
              <a:rect l="l" t="t" r="r" b="b"/>
              <a:pathLst>
                <a:path w="1673" h="1287" extrusionOk="0">
                  <a:moveTo>
                    <a:pt x="1021" y="1"/>
                  </a:moveTo>
                  <a:cubicBezTo>
                    <a:pt x="1007" y="1"/>
                    <a:pt x="994" y="16"/>
                    <a:pt x="994" y="34"/>
                  </a:cubicBezTo>
                  <a:lnTo>
                    <a:pt x="989" y="252"/>
                  </a:lnTo>
                  <a:cubicBezTo>
                    <a:pt x="989" y="287"/>
                    <a:pt x="963" y="313"/>
                    <a:pt x="933" y="318"/>
                  </a:cubicBezTo>
                  <a:cubicBezTo>
                    <a:pt x="771" y="343"/>
                    <a:pt x="315" y="439"/>
                    <a:pt x="138" y="748"/>
                  </a:cubicBezTo>
                  <a:cubicBezTo>
                    <a:pt x="1" y="992"/>
                    <a:pt x="67" y="1194"/>
                    <a:pt x="107" y="1275"/>
                  </a:cubicBezTo>
                  <a:cubicBezTo>
                    <a:pt x="110" y="1283"/>
                    <a:pt x="117" y="1287"/>
                    <a:pt x="126" y="1287"/>
                  </a:cubicBezTo>
                  <a:cubicBezTo>
                    <a:pt x="134" y="1287"/>
                    <a:pt x="143" y="1283"/>
                    <a:pt x="148" y="1275"/>
                  </a:cubicBezTo>
                  <a:cubicBezTo>
                    <a:pt x="219" y="1189"/>
                    <a:pt x="436" y="936"/>
                    <a:pt x="750" y="916"/>
                  </a:cubicBezTo>
                  <a:cubicBezTo>
                    <a:pt x="793" y="913"/>
                    <a:pt x="827" y="911"/>
                    <a:pt x="854" y="911"/>
                  </a:cubicBezTo>
                  <a:cubicBezTo>
                    <a:pt x="963" y="911"/>
                    <a:pt x="963" y="931"/>
                    <a:pt x="963" y="931"/>
                  </a:cubicBezTo>
                  <a:cubicBezTo>
                    <a:pt x="963" y="931"/>
                    <a:pt x="963" y="1174"/>
                    <a:pt x="963" y="1204"/>
                  </a:cubicBezTo>
                  <a:cubicBezTo>
                    <a:pt x="963" y="1243"/>
                    <a:pt x="986" y="1257"/>
                    <a:pt x="1007" y="1257"/>
                  </a:cubicBezTo>
                  <a:cubicBezTo>
                    <a:pt x="1020" y="1257"/>
                    <a:pt x="1032" y="1252"/>
                    <a:pt x="1039" y="1245"/>
                  </a:cubicBezTo>
                  <a:lnTo>
                    <a:pt x="1642" y="718"/>
                  </a:lnTo>
                  <a:cubicBezTo>
                    <a:pt x="1667" y="693"/>
                    <a:pt x="1672" y="647"/>
                    <a:pt x="1642" y="617"/>
                  </a:cubicBezTo>
                  <a:lnTo>
                    <a:pt x="1039" y="9"/>
                  </a:lnTo>
                  <a:cubicBezTo>
                    <a:pt x="1033" y="3"/>
                    <a:pt x="1027" y="1"/>
                    <a:pt x="1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6220431" y="1422119"/>
              <a:ext cx="501231" cy="499490"/>
            </a:xfrm>
            <a:custGeom>
              <a:avLst/>
              <a:gdLst/>
              <a:ahLst/>
              <a:cxnLst/>
              <a:rect l="l" t="t" r="r" b="b"/>
              <a:pathLst>
                <a:path w="4347" h="4332" extrusionOk="0">
                  <a:moveTo>
                    <a:pt x="2175" y="0"/>
                  </a:moveTo>
                  <a:cubicBezTo>
                    <a:pt x="983" y="0"/>
                    <a:pt x="16" y="961"/>
                    <a:pt x="6" y="2153"/>
                  </a:cubicBezTo>
                  <a:cubicBezTo>
                    <a:pt x="1" y="3348"/>
                    <a:pt x="968" y="4321"/>
                    <a:pt x="2164" y="4331"/>
                  </a:cubicBezTo>
                  <a:cubicBezTo>
                    <a:pt x="2167" y="4331"/>
                    <a:pt x="2170" y="4331"/>
                    <a:pt x="2173" y="4331"/>
                  </a:cubicBezTo>
                  <a:cubicBezTo>
                    <a:pt x="3364" y="4331"/>
                    <a:pt x="4332" y="3366"/>
                    <a:pt x="4337" y="2173"/>
                  </a:cubicBezTo>
                  <a:cubicBezTo>
                    <a:pt x="4347" y="978"/>
                    <a:pt x="3379" y="5"/>
                    <a:pt x="2184" y="0"/>
                  </a:cubicBezTo>
                  <a:cubicBezTo>
                    <a:pt x="2181" y="0"/>
                    <a:pt x="2178" y="0"/>
                    <a:pt x="2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016605" y="3131722"/>
              <a:ext cx="227843" cy="425812"/>
            </a:xfrm>
            <a:custGeom>
              <a:avLst/>
              <a:gdLst/>
              <a:ahLst/>
              <a:cxnLst/>
              <a:rect l="l" t="t" r="r" b="b"/>
              <a:pathLst>
                <a:path w="1976" h="3693" extrusionOk="0">
                  <a:moveTo>
                    <a:pt x="1859" y="0"/>
                  </a:moveTo>
                  <a:cubicBezTo>
                    <a:pt x="1859" y="0"/>
                    <a:pt x="1221" y="608"/>
                    <a:pt x="1125" y="729"/>
                  </a:cubicBezTo>
                  <a:cubicBezTo>
                    <a:pt x="1028" y="856"/>
                    <a:pt x="380" y="1889"/>
                    <a:pt x="10" y="2462"/>
                  </a:cubicBezTo>
                  <a:cubicBezTo>
                    <a:pt x="0" y="2482"/>
                    <a:pt x="1550" y="3627"/>
                    <a:pt x="1717" y="3693"/>
                  </a:cubicBezTo>
                  <a:cubicBezTo>
                    <a:pt x="1976" y="3343"/>
                    <a:pt x="1808" y="2047"/>
                    <a:pt x="1808" y="2047"/>
                  </a:cubicBezTo>
                  <a:lnTo>
                    <a:pt x="1859" y="0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6445273" y="3156513"/>
              <a:ext cx="769430" cy="602110"/>
            </a:xfrm>
            <a:custGeom>
              <a:avLst/>
              <a:gdLst/>
              <a:ahLst/>
              <a:cxnLst/>
              <a:rect l="l" t="t" r="r" b="b"/>
              <a:pathLst>
                <a:path w="6673" h="5222" extrusionOk="0">
                  <a:moveTo>
                    <a:pt x="496" y="1"/>
                  </a:moveTo>
                  <a:cubicBezTo>
                    <a:pt x="315" y="1"/>
                    <a:pt x="121" y="50"/>
                    <a:pt x="57" y="241"/>
                  </a:cubicBezTo>
                  <a:cubicBezTo>
                    <a:pt x="1" y="403"/>
                    <a:pt x="1" y="742"/>
                    <a:pt x="26" y="1077"/>
                  </a:cubicBezTo>
                  <a:cubicBezTo>
                    <a:pt x="55" y="1538"/>
                    <a:pt x="431" y="1892"/>
                    <a:pt x="884" y="1892"/>
                  </a:cubicBezTo>
                  <a:cubicBezTo>
                    <a:pt x="913" y="1892"/>
                    <a:pt x="943" y="1890"/>
                    <a:pt x="974" y="1887"/>
                  </a:cubicBezTo>
                  <a:lnTo>
                    <a:pt x="1141" y="1872"/>
                  </a:lnTo>
                  <a:cubicBezTo>
                    <a:pt x="1141" y="1872"/>
                    <a:pt x="3425" y="4683"/>
                    <a:pt x="3977" y="4982"/>
                  </a:cubicBezTo>
                  <a:cubicBezTo>
                    <a:pt x="4230" y="5120"/>
                    <a:pt x="4414" y="5221"/>
                    <a:pt x="4621" y="5221"/>
                  </a:cubicBezTo>
                  <a:cubicBezTo>
                    <a:pt x="4872" y="5221"/>
                    <a:pt x="5157" y="5073"/>
                    <a:pt x="5639" y="4663"/>
                  </a:cubicBezTo>
                  <a:cubicBezTo>
                    <a:pt x="6095" y="4273"/>
                    <a:pt x="6282" y="4010"/>
                    <a:pt x="6672" y="3478"/>
                  </a:cubicBezTo>
                  <a:cubicBezTo>
                    <a:pt x="6429" y="3387"/>
                    <a:pt x="5376" y="2546"/>
                    <a:pt x="5102" y="2363"/>
                  </a:cubicBezTo>
                  <a:cubicBezTo>
                    <a:pt x="4839" y="2776"/>
                    <a:pt x="4695" y="3078"/>
                    <a:pt x="4451" y="3078"/>
                  </a:cubicBezTo>
                  <a:cubicBezTo>
                    <a:pt x="4356" y="3078"/>
                    <a:pt x="4246" y="3033"/>
                    <a:pt x="4109" y="2931"/>
                  </a:cubicBezTo>
                  <a:cubicBezTo>
                    <a:pt x="3608" y="2551"/>
                    <a:pt x="2123" y="1264"/>
                    <a:pt x="1830" y="1041"/>
                  </a:cubicBezTo>
                  <a:cubicBezTo>
                    <a:pt x="1652" y="905"/>
                    <a:pt x="1632" y="1006"/>
                    <a:pt x="1617" y="626"/>
                  </a:cubicBezTo>
                  <a:cubicBezTo>
                    <a:pt x="1602" y="246"/>
                    <a:pt x="857" y="53"/>
                    <a:pt x="857" y="53"/>
                  </a:cubicBezTo>
                  <a:cubicBezTo>
                    <a:pt x="857" y="53"/>
                    <a:pt x="683" y="1"/>
                    <a:pt x="496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7007275" y="3078923"/>
              <a:ext cx="1003499" cy="1360095"/>
            </a:xfrm>
            <a:custGeom>
              <a:avLst/>
              <a:gdLst/>
              <a:ahLst/>
              <a:cxnLst/>
              <a:rect l="l" t="t" r="r" b="b"/>
              <a:pathLst>
                <a:path w="8703" h="14307" extrusionOk="0">
                  <a:moveTo>
                    <a:pt x="5436" y="0"/>
                  </a:moveTo>
                  <a:cubicBezTo>
                    <a:pt x="5361" y="0"/>
                    <a:pt x="5287" y="6"/>
                    <a:pt x="5213" y="17"/>
                  </a:cubicBezTo>
                  <a:cubicBezTo>
                    <a:pt x="4600" y="119"/>
                    <a:pt x="2335" y="235"/>
                    <a:pt x="2335" y="235"/>
                  </a:cubicBezTo>
                  <a:cubicBezTo>
                    <a:pt x="2219" y="306"/>
                    <a:pt x="1930" y="448"/>
                    <a:pt x="1753" y="580"/>
                  </a:cubicBezTo>
                  <a:cubicBezTo>
                    <a:pt x="1109" y="1061"/>
                    <a:pt x="897" y="2120"/>
                    <a:pt x="841" y="2363"/>
                  </a:cubicBezTo>
                  <a:cubicBezTo>
                    <a:pt x="785" y="2611"/>
                    <a:pt x="0" y="10052"/>
                    <a:pt x="203" y="13380"/>
                  </a:cubicBezTo>
                  <a:cubicBezTo>
                    <a:pt x="967" y="13993"/>
                    <a:pt x="2214" y="14306"/>
                    <a:pt x="3703" y="14306"/>
                  </a:cubicBezTo>
                  <a:cubicBezTo>
                    <a:pt x="5056" y="14306"/>
                    <a:pt x="6609" y="14048"/>
                    <a:pt x="8181" y="13522"/>
                  </a:cubicBezTo>
                  <a:cubicBezTo>
                    <a:pt x="8075" y="11952"/>
                    <a:pt x="7198" y="4207"/>
                    <a:pt x="7198" y="4207"/>
                  </a:cubicBezTo>
                  <a:lnTo>
                    <a:pt x="8703" y="3411"/>
                  </a:lnTo>
                  <a:cubicBezTo>
                    <a:pt x="8703" y="3411"/>
                    <a:pt x="7158" y="590"/>
                    <a:pt x="6352" y="240"/>
                  </a:cubicBezTo>
                  <a:cubicBezTo>
                    <a:pt x="6175" y="159"/>
                    <a:pt x="5982" y="93"/>
                    <a:pt x="5805" y="48"/>
                  </a:cubicBezTo>
                  <a:cubicBezTo>
                    <a:pt x="5685" y="16"/>
                    <a:pt x="5561" y="0"/>
                    <a:pt x="5436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7294603" y="2854302"/>
              <a:ext cx="348221" cy="561293"/>
            </a:xfrm>
            <a:custGeom>
              <a:avLst/>
              <a:gdLst/>
              <a:ahLst/>
              <a:cxnLst/>
              <a:rect l="l" t="t" r="r" b="b"/>
              <a:pathLst>
                <a:path w="3020" h="4868" extrusionOk="0">
                  <a:moveTo>
                    <a:pt x="2960" y="0"/>
                  </a:moveTo>
                  <a:cubicBezTo>
                    <a:pt x="2505" y="0"/>
                    <a:pt x="162" y="1398"/>
                    <a:pt x="162" y="1398"/>
                  </a:cubicBezTo>
                  <a:cubicBezTo>
                    <a:pt x="218" y="1408"/>
                    <a:pt x="61" y="1996"/>
                    <a:pt x="66" y="2031"/>
                  </a:cubicBezTo>
                  <a:cubicBezTo>
                    <a:pt x="66" y="2036"/>
                    <a:pt x="61" y="2041"/>
                    <a:pt x="51" y="2051"/>
                  </a:cubicBezTo>
                  <a:cubicBezTo>
                    <a:pt x="51" y="2051"/>
                    <a:pt x="0" y="2396"/>
                    <a:pt x="36" y="2978"/>
                  </a:cubicBezTo>
                  <a:cubicBezTo>
                    <a:pt x="71" y="3561"/>
                    <a:pt x="431" y="4868"/>
                    <a:pt x="431" y="4868"/>
                  </a:cubicBezTo>
                  <a:cubicBezTo>
                    <a:pt x="431" y="4868"/>
                    <a:pt x="1277" y="3997"/>
                    <a:pt x="1778" y="3318"/>
                  </a:cubicBezTo>
                  <a:cubicBezTo>
                    <a:pt x="2275" y="2639"/>
                    <a:pt x="2569" y="1859"/>
                    <a:pt x="2569" y="1859"/>
                  </a:cubicBezTo>
                  <a:lnTo>
                    <a:pt x="2563" y="1859"/>
                  </a:lnTo>
                  <a:cubicBezTo>
                    <a:pt x="2599" y="1697"/>
                    <a:pt x="2797" y="907"/>
                    <a:pt x="3019" y="15"/>
                  </a:cubicBezTo>
                  <a:cubicBezTo>
                    <a:pt x="3007" y="5"/>
                    <a:pt x="2986" y="0"/>
                    <a:pt x="2960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7120494" y="3043515"/>
              <a:ext cx="549198" cy="385572"/>
            </a:xfrm>
            <a:custGeom>
              <a:avLst/>
              <a:gdLst/>
              <a:ahLst/>
              <a:cxnLst/>
              <a:rect l="l" t="t" r="r" b="b"/>
              <a:pathLst>
                <a:path w="4763" h="3344" extrusionOk="0">
                  <a:moveTo>
                    <a:pt x="4124" y="0"/>
                  </a:moveTo>
                  <a:cubicBezTo>
                    <a:pt x="4124" y="0"/>
                    <a:pt x="3785" y="998"/>
                    <a:pt x="3288" y="1677"/>
                  </a:cubicBezTo>
                  <a:cubicBezTo>
                    <a:pt x="2787" y="2356"/>
                    <a:pt x="2037" y="2786"/>
                    <a:pt x="2037" y="2786"/>
                  </a:cubicBezTo>
                  <a:cubicBezTo>
                    <a:pt x="2037" y="2786"/>
                    <a:pt x="1581" y="1920"/>
                    <a:pt x="1546" y="1337"/>
                  </a:cubicBezTo>
                  <a:cubicBezTo>
                    <a:pt x="1510" y="755"/>
                    <a:pt x="1576" y="486"/>
                    <a:pt x="1591" y="299"/>
                  </a:cubicBezTo>
                  <a:cubicBezTo>
                    <a:pt x="1592" y="298"/>
                    <a:pt x="1591" y="298"/>
                    <a:pt x="1591" y="298"/>
                  </a:cubicBezTo>
                  <a:cubicBezTo>
                    <a:pt x="1585" y="298"/>
                    <a:pt x="1422" y="503"/>
                    <a:pt x="1353" y="542"/>
                  </a:cubicBezTo>
                  <a:cubicBezTo>
                    <a:pt x="1353" y="542"/>
                    <a:pt x="1" y="2128"/>
                    <a:pt x="330" y="2229"/>
                  </a:cubicBezTo>
                  <a:cubicBezTo>
                    <a:pt x="467" y="2269"/>
                    <a:pt x="1237" y="2280"/>
                    <a:pt x="1525" y="2345"/>
                  </a:cubicBezTo>
                  <a:cubicBezTo>
                    <a:pt x="1809" y="2416"/>
                    <a:pt x="1921" y="3343"/>
                    <a:pt x="1921" y="3343"/>
                  </a:cubicBezTo>
                  <a:cubicBezTo>
                    <a:pt x="1921" y="3343"/>
                    <a:pt x="2711" y="2442"/>
                    <a:pt x="3526" y="2381"/>
                  </a:cubicBezTo>
                  <a:cubicBezTo>
                    <a:pt x="4342" y="2320"/>
                    <a:pt x="4762" y="2036"/>
                    <a:pt x="4762" y="2036"/>
                  </a:cubicBezTo>
                  <a:cubicBezTo>
                    <a:pt x="4762" y="2036"/>
                    <a:pt x="4737" y="831"/>
                    <a:pt x="4580" y="304"/>
                  </a:cubicBezTo>
                  <a:cubicBezTo>
                    <a:pt x="4372" y="162"/>
                    <a:pt x="4139" y="10"/>
                    <a:pt x="4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6444120" y="3156513"/>
              <a:ext cx="187601" cy="87399"/>
            </a:xfrm>
            <a:custGeom>
              <a:avLst/>
              <a:gdLst/>
              <a:ahLst/>
              <a:cxnLst/>
              <a:rect l="l" t="t" r="r" b="b"/>
              <a:pathLst>
                <a:path w="1627" h="758" extrusionOk="0">
                  <a:moveTo>
                    <a:pt x="506" y="1"/>
                  </a:moveTo>
                  <a:cubicBezTo>
                    <a:pt x="325" y="1"/>
                    <a:pt x="131" y="50"/>
                    <a:pt x="67" y="241"/>
                  </a:cubicBezTo>
                  <a:cubicBezTo>
                    <a:pt x="67" y="241"/>
                    <a:pt x="1" y="454"/>
                    <a:pt x="229" y="530"/>
                  </a:cubicBezTo>
                  <a:cubicBezTo>
                    <a:pt x="457" y="611"/>
                    <a:pt x="1060" y="758"/>
                    <a:pt x="1060" y="758"/>
                  </a:cubicBezTo>
                  <a:lnTo>
                    <a:pt x="1627" y="626"/>
                  </a:lnTo>
                  <a:cubicBezTo>
                    <a:pt x="1612" y="246"/>
                    <a:pt x="867" y="53"/>
                    <a:pt x="867" y="53"/>
                  </a:cubicBezTo>
                  <a:cubicBezTo>
                    <a:pt x="867" y="53"/>
                    <a:pt x="693" y="1"/>
                    <a:pt x="506" y="1"/>
                  </a:cubicBezTo>
                  <a:close/>
                </a:path>
              </a:pathLst>
            </a:custGeom>
            <a:solidFill>
              <a:srgbClr val="EFC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7046930" y="2271444"/>
              <a:ext cx="789263" cy="795818"/>
            </a:xfrm>
            <a:custGeom>
              <a:avLst/>
              <a:gdLst/>
              <a:ahLst/>
              <a:cxnLst/>
              <a:rect l="l" t="t" r="r" b="b"/>
              <a:pathLst>
                <a:path w="6845" h="6902" extrusionOk="0">
                  <a:moveTo>
                    <a:pt x="3343" y="1"/>
                  </a:moveTo>
                  <a:cubicBezTo>
                    <a:pt x="2552" y="1"/>
                    <a:pt x="1744" y="271"/>
                    <a:pt x="1095" y="1038"/>
                  </a:cubicBezTo>
                  <a:cubicBezTo>
                    <a:pt x="1095" y="1038"/>
                    <a:pt x="613" y="1783"/>
                    <a:pt x="320" y="3003"/>
                  </a:cubicBezTo>
                  <a:cubicBezTo>
                    <a:pt x="0" y="4351"/>
                    <a:pt x="568" y="6640"/>
                    <a:pt x="2452" y="6868"/>
                  </a:cubicBezTo>
                  <a:cubicBezTo>
                    <a:pt x="2639" y="6891"/>
                    <a:pt x="2817" y="6902"/>
                    <a:pt x="2985" y="6902"/>
                  </a:cubicBezTo>
                  <a:cubicBezTo>
                    <a:pt x="4515" y="6902"/>
                    <a:pt x="5306" y="6021"/>
                    <a:pt x="5735" y="5176"/>
                  </a:cubicBezTo>
                  <a:cubicBezTo>
                    <a:pt x="5735" y="5176"/>
                    <a:pt x="5738" y="5177"/>
                    <a:pt x="5744" y="5177"/>
                  </a:cubicBezTo>
                  <a:cubicBezTo>
                    <a:pt x="5826" y="5177"/>
                    <a:pt x="6400" y="5155"/>
                    <a:pt x="6621" y="4548"/>
                  </a:cubicBezTo>
                  <a:cubicBezTo>
                    <a:pt x="6768" y="4148"/>
                    <a:pt x="6804" y="3794"/>
                    <a:pt x="6596" y="3576"/>
                  </a:cubicBezTo>
                  <a:cubicBezTo>
                    <a:pt x="6596" y="3576"/>
                    <a:pt x="6844" y="1975"/>
                    <a:pt x="6454" y="1332"/>
                  </a:cubicBezTo>
                  <a:cubicBezTo>
                    <a:pt x="6198" y="915"/>
                    <a:pt x="4798" y="1"/>
                    <a:pt x="3343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7029865" y="2155794"/>
              <a:ext cx="845993" cy="700693"/>
            </a:xfrm>
            <a:custGeom>
              <a:avLst/>
              <a:gdLst/>
              <a:ahLst/>
              <a:cxnLst/>
              <a:rect l="l" t="t" r="r" b="b"/>
              <a:pathLst>
                <a:path w="7337" h="6077" extrusionOk="0">
                  <a:moveTo>
                    <a:pt x="3397" y="1"/>
                  </a:moveTo>
                  <a:cubicBezTo>
                    <a:pt x="2873" y="1"/>
                    <a:pt x="2246" y="81"/>
                    <a:pt x="1699" y="369"/>
                  </a:cubicBezTo>
                  <a:cubicBezTo>
                    <a:pt x="554" y="972"/>
                    <a:pt x="98" y="2573"/>
                    <a:pt x="47" y="3566"/>
                  </a:cubicBezTo>
                  <a:cubicBezTo>
                    <a:pt x="1" y="4386"/>
                    <a:pt x="357" y="5214"/>
                    <a:pt x="403" y="5214"/>
                  </a:cubicBezTo>
                  <a:cubicBezTo>
                    <a:pt x="407" y="5214"/>
                    <a:pt x="409" y="5207"/>
                    <a:pt x="407" y="5192"/>
                  </a:cubicBezTo>
                  <a:cubicBezTo>
                    <a:pt x="382" y="5014"/>
                    <a:pt x="280" y="4098"/>
                    <a:pt x="1025" y="2507"/>
                  </a:cubicBezTo>
                  <a:cubicBezTo>
                    <a:pt x="1491" y="2735"/>
                    <a:pt x="3973" y="3059"/>
                    <a:pt x="4657" y="3236"/>
                  </a:cubicBezTo>
                  <a:cubicBezTo>
                    <a:pt x="5346" y="3414"/>
                    <a:pt x="5574" y="4077"/>
                    <a:pt x="5483" y="4640"/>
                  </a:cubicBezTo>
                  <a:cubicBezTo>
                    <a:pt x="5386" y="5212"/>
                    <a:pt x="5006" y="5896"/>
                    <a:pt x="5087" y="5967"/>
                  </a:cubicBezTo>
                  <a:cubicBezTo>
                    <a:pt x="5139" y="6015"/>
                    <a:pt x="5272" y="6077"/>
                    <a:pt x="5383" y="6077"/>
                  </a:cubicBezTo>
                  <a:cubicBezTo>
                    <a:pt x="5448" y="6077"/>
                    <a:pt x="5505" y="6055"/>
                    <a:pt x="5533" y="5997"/>
                  </a:cubicBezTo>
                  <a:cubicBezTo>
                    <a:pt x="5614" y="5840"/>
                    <a:pt x="5716" y="5693"/>
                    <a:pt x="5847" y="5440"/>
                  </a:cubicBezTo>
                  <a:cubicBezTo>
                    <a:pt x="5984" y="5187"/>
                    <a:pt x="6197" y="4852"/>
                    <a:pt x="6531" y="4741"/>
                  </a:cubicBezTo>
                  <a:cubicBezTo>
                    <a:pt x="6865" y="4629"/>
                    <a:pt x="6800" y="4564"/>
                    <a:pt x="6881" y="4270"/>
                  </a:cubicBezTo>
                  <a:cubicBezTo>
                    <a:pt x="6947" y="4001"/>
                    <a:pt x="7337" y="3079"/>
                    <a:pt x="6744" y="1777"/>
                  </a:cubicBezTo>
                  <a:cubicBezTo>
                    <a:pt x="6136" y="445"/>
                    <a:pt x="5027" y="253"/>
                    <a:pt x="4530" y="121"/>
                  </a:cubicBezTo>
                  <a:cubicBezTo>
                    <a:pt x="4530" y="121"/>
                    <a:pt x="4041" y="1"/>
                    <a:pt x="3397" y="1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7229802" y="2848422"/>
              <a:ext cx="185756" cy="92934"/>
            </a:xfrm>
            <a:custGeom>
              <a:avLst/>
              <a:gdLst/>
              <a:ahLst/>
              <a:cxnLst/>
              <a:rect l="l" t="t" r="r" b="b"/>
              <a:pathLst>
                <a:path w="1611" h="806" extrusionOk="0">
                  <a:moveTo>
                    <a:pt x="254" y="1"/>
                  </a:moveTo>
                  <a:cubicBezTo>
                    <a:pt x="229" y="1"/>
                    <a:pt x="204" y="11"/>
                    <a:pt x="187" y="31"/>
                  </a:cubicBezTo>
                  <a:cubicBezTo>
                    <a:pt x="157" y="66"/>
                    <a:pt x="0" y="720"/>
                    <a:pt x="871" y="806"/>
                  </a:cubicBezTo>
                  <a:cubicBezTo>
                    <a:pt x="1530" y="775"/>
                    <a:pt x="1611" y="152"/>
                    <a:pt x="1586" y="112"/>
                  </a:cubicBezTo>
                  <a:cubicBezTo>
                    <a:pt x="1570" y="86"/>
                    <a:pt x="1541" y="73"/>
                    <a:pt x="1512" y="73"/>
                  </a:cubicBezTo>
                  <a:cubicBezTo>
                    <a:pt x="1496" y="73"/>
                    <a:pt x="1479" y="77"/>
                    <a:pt x="1464" y="86"/>
                  </a:cubicBezTo>
                  <a:cubicBezTo>
                    <a:pt x="1452" y="96"/>
                    <a:pt x="1175" y="210"/>
                    <a:pt x="868" y="210"/>
                  </a:cubicBezTo>
                  <a:cubicBezTo>
                    <a:pt x="675" y="210"/>
                    <a:pt x="469" y="165"/>
                    <a:pt x="309" y="20"/>
                  </a:cubicBezTo>
                  <a:cubicBezTo>
                    <a:pt x="293" y="7"/>
                    <a:pt x="274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6789341" y="2160406"/>
              <a:ext cx="923017" cy="379691"/>
            </a:xfrm>
            <a:custGeom>
              <a:avLst/>
              <a:gdLst/>
              <a:ahLst/>
              <a:cxnLst/>
              <a:rect l="l" t="t" r="r" b="b"/>
              <a:pathLst>
                <a:path w="8005" h="3293" extrusionOk="0">
                  <a:moveTo>
                    <a:pt x="3069" y="0"/>
                  </a:moveTo>
                  <a:cubicBezTo>
                    <a:pt x="3035" y="0"/>
                    <a:pt x="3003" y="11"/>
                    <a:pt x="2974" y="35"/>
                  </a:cubicBezTo>
                  <a:cubicBezTo>
                    <a:pt x="2681" y="280"/>
                    <a:pt x="2730" y="722"/>
                    <a:pt x="2611" y="722"/>
                  </a:cubicBezTo>
                  <a:cubicBezTo>
                    <a:pt x="2594" y="722"/>
                    <a:pt x="2574" y="713"/>
                    <a:pt x="2549" y="694"/>
                  </a:cubicBezTo>
                  <a:cubicBezTo>
                    <a:pt x="2430" y="597"/>
                    <a:pt x="2157" y="536"/>
                    <a:pt x="1931" y="536"/>
                  </a:cubicBezTo>
                  <a:cubicBezTo>
                    <a:pt x="1781" y="536"/>
                    <a:pt x="1652" y="562"/>
                    <a:pt x="1601" y="623"/>
                  </a:cubicBezTo>
                  <a:cubicBezTo>
                    <a:pt x="1515" y="719"/>
                    <a:pt x="1459" y="1130"/>
                    <a:pt x="2128" y="1428"/>
                  </a:cubicBezTo>
                  <a:cubicBezTo>
                    <a:pt x="2503" y="1601"/>
                    <a:pt x="1" y="1646"/>
                    <a:pt x="1718" y="2563"/>
                  </a:cubicBezTo>
                  <a:cubicBezTo>
                    <a:pt x="2868" y="3177"/>
                    <a:pt x="5341" y="3292"/>
                    <a:pt x="6587" y="3292"/>
                  </a:cubicBezTo>
                  <a:cubicBezTo>
                    <a:pt x="6740" y="3292"/>
                    <a:pt x="6875" y="3290"/>
                    <a:pt x="6986" y="3288"/>
                  </a:cubicBezTo>
                  <a:cubicBezTo>
                    <a:pt x="8004" y="3262"/>
                    <a:pt x="3800" y="1236"/>
                    <a:pt x="3800" y="1236"/>
                  </a:cubicBezTo>
                  <a:cubicBezTo>
                    <a:pt x="3976" y="1231"/>
                    <a:pt x="3424" y="0"/>
                    <a:pt x="3069" y="0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7064571" y="2745341"/>
              <a:ext cx="608349" cy="413129"/>
            </a:xfrm>
            <a:custGeom>
              <a:avLst/>
              <a:gdLst/>
              <a:ahLst/>
              <a:cxnLst/>
              <a:rect l="l" t="t" r="r" b="b"/>
              <a:pathLst>
                <a:path w="5276" h="3583" extrusionOk="0">
                  <a:moveTo>
                    <a:pt x="58" y="0"/>
                  </a:moveTo>
                  <a:cubicBezTo>
                    <a:pt x="0" y="0"/>
                    <a:pt x="64" y="630"/>
                    <a:pt x="81" y="965"/>
                  </a:cubicBezTo>
                  <a:cubicBezTo>
                    <a:pt x="106" y="1365"/>
                    <a:pt x="329" y="2672"/>
                    <a:pt x="1109" y="3128"/>
                  </a:cubicBezTo>
                  <a:cubicBezTo>
                    <a:pt x="1734" y="3494"/>
                    <a:pt x="2083" y="3582"/>
                    <a:pt x="2648" y="3582"/>
                  </a:cubicBezTo>
                  <a:cubicBezTo>
                    <a:pt x="2788" y="3582"/>
                    <a:pt x="2941" y="3577"/>
                    <a:pt x="3115" y="3569"/>
                  </a:cubicBezTo>
                  <a:cubicBezTo>
                    <a:pt x="3986" y="3523"/>
                    <a:pt x="5207" y="2262"/>
                    <a:pt x="5247" y="1122"/>
                  </a:cubicBezTo>
                  <a:cubicBezTo>
                    <a:pt x="5276" y="408"/>
                    <a:pt x="5225" y="275"/>
                    <a:pt x="5183" y="275"/>
                  </a:cubicBezTo>
                  <a:cubicBezTo>
                    <a:pt x="5158" y="275"/>
                    <a:pt x="5136" y="322"/>
                    <a:pt x="5136" y="322"/>
                  </a:cubicBezTo>
                  <a:lnTo>
                    <a:pt x="5014" y="322"/>
                  </a:lnTo>
                  <a:cubicBezTo>
                    <a:pt x="5014" y="322"/>
                    <a:pt x="4368" y="1112"/>
                    <a:pt x="4005" y="1112"/>
                  </a:cubicBezTo>
                  <a:cubicBezTo>
                    <a:pt x="3982" y="1112"/>
                    <a:pt x="3961" y="1108"/>
                    <a:pt x="3940" y="1102"/>
                  </a:cubicBezTo>
                  <a:cubicBezTo>
                    <a:pt x="3617" y="999"/>
                    <a:pt x="2770" y="571"/>
                    <a:pt x="2060" y="571"/>
                  </a:cubicBezTo>
                  <a:cubicBezTo>
                    <a:pt x="2002" y="571"/>
                    <a:pt x="1945" y="574"/>
                    <a:pt x="1889" y="580"/>
                  </a:cubicBezTo>
                  <a:cubicBezTo>
                    <a:pt x="1450" y="631"/>
                    <a:pt x="1213" y="766"/>
                    <a:pt x="971" y="766"/>
                  </a:cubicBezTo>
                  <a:cubicBezTo>
                    <a:pt x="948" y="766"/>
                    <a:pt x="924" y="765"/>
                    <a:pt x="901" y="763"/>
                  </a:cubicBezTo>
                  <a:cubicBezTo>
                    <a:pt x="207" y="687"/>
                    <a:pt x="197" y="327"/>
                    <a:pt x="106" y="79"/>
                  </a:cubicBezTo>
                  <a:cubicBezTo>
                    <a:pt x="84" y="24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6412642" y="3039941"/>
              <a:ext cx="219656" cy="343947"/>
            </a:xfrm>
            <a:custGeom>
              <a:avLst/>
              <a:gdLst/>
              <a:ahLst/>
              <a:cxnLst/>
              <a:rect l="l" t="t" r="r" b="b"/>
              <a:pathLst>
                <a:path w="1905" h="2983" extrusionOk="0">
                  <a:moveTo>
                    <a:pt x="603" y="1"/>
                  </a:moveTo>
                  <a:lnTo>
                    <a:pt x="603" y="1"/>
                  </a:lnTo>
                  <a:cubicBezTo>
                    <a:pt x="456" y="401"/>
                    <a:pt x="811" y="528"/>
                    <a:pt x="745" y="1019"/>
                  </a:cubicBezTo>
                  <a:cubicBezTo>
                    <a:pt x="715" y="1201"/>
                    <a:pt x="578" y="1151"/>
                    <a:pt x="497" y="1353"/>
                  </a:cubicBezTo>
                  <a:lnTo>
                    <a:pt x="476" y="1860"/>
                  </a:lnTo>
                  <a:lnTo>
                    <a:pt x="61" y="2189"/>
                  </a:lnTo>
                  <a:cubicBezTo>
                    <a:pt x="0" y="2351"/>
                    <a:pt x="198" y="2534"/>
                    <a:pt x="198" y="2534"/>
                  </a:cubicBezTo>
                  <a:cubicBezTo>
                    <a:pt x="198" y="2534"/>
                    <a:pt x="597" y="2983"/>
                    <a:pt x="902" y="2983"/>
                  </a:cubicBezTo>
                  <a:cubicBezTo>
                    <a:pt x="917" y="2983"/>
                    <a:pt x="933" y="2982"/>
                    <a:pt x="948" y="2979"/>
                  </a:cubicBezTo>
                  <a:cubicBezTo>
                    <a:pt x="1388" y="2913"/>
                    <a:pt x="1905" y="411"/>
                    <a:pt x="1905" y="411"/>
                  </a:cubicBezTo>
                  <a:lnTo>
                    <a:pt x="603" y="1"/>
                  </a:lnTo>
                  <a:close/>
                </a:path>
              </a:pathLst>
            </a:custGeom>
            <a:solidFill>
              <a:srgbClr val="D3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6469833" y="3046974"/>
              <a:ext cx="161888" cy="118646"/>
            </a:xfrm>
            <a:custGeom>
              <a:avLst/>
              <a:gdLst/>
              <a:ahLst/>
              <a:cxnLst/>
              <a:rect l="l" t="t" r="r" b="b"/>
              <a:pathLst>
                <a:path w="1404" h="1029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350"/>
                    <a:pt x="305" y="482"/>
                    <a:pt x="249" y="953"/>
                  </a:cubicBezTo>
                  <a:cubicBezTo>
                    <a:pt x="239" y="988"/>
                    <a:pt x="234" y="1009"/>
                    <a:pt x="219" y="1029"/>
                  </a:cubicBezTo>
                  <a:lnTo>
                    <a:pt x="1358" y="553"/>
                  </a:lnTo>
                  <a:cubicBezTo>
                    <a:pt x="1394" y="426"/>
                    <a:pt x="1404" y="350"/>
                    <a:pt x="1404" y="350"/>
                  </a:cubicBezTo>
                  <a:lnTo>
                    <a:pt x="902" y="19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6639791" y="2803454"/>
              <a:ext cx="268199" cy="335530"/>
            </a:xfrm>
            <a:custGeom>
              <a:avLst/>
              <a:gdLst/>
              <a:ahLst/>
              <a:cxnLst/>
              <a:rect l="l" t="t" r="r" b="b"/>
              <a:pathLst>
                <a:path w="2326" h="2910" extrusionOk="0">
                  <a:moveTo>
                    <a:pt x="978" y="0"/>
                  </a:moveTo>
                  <a:cubicBezTo>
                    <a:pt x="973" y="299"/>
                    <a:pt x="857" y="806"/>
                    <a:pt x="649" y="1368"/>
                  </a:cubicBezTo>
                  <a:cubicBezTo>
                    <a:pt x="447" y="1925"/>
                    <a:pt x="198" y="2391"/>
                    <a:pt x="1" y="2624"/>
                  </a:cubicBezTo>
                  <a:lnTo>
                    <a:pt x="700" y="2872"/>
                  </a:lnTo>
                  <a:cubicBezTo>
                    <a:pt x="770" y="2897"/>
                    <a:pt x="842" y="2909"/>
                    <a:pt x="916" y="2909"/>
                  </a:cubicBezTo>
                  <a:cubicBezTo>
                    <a:pt x="1349" y="2909"/>
                    <a:pt x="1823" y="2494"/>
                    <a:pt x="2052" y="1874"/>
                  </a:cubicBezTo>
                  <a:cubicBezTo>
                    <a:pt x="2326" y="1145"/>
                    <a:pt x="2159" y="421"/>
                    <a:pt x="1683" y="253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D3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6060965" y="2431369"/>
              <a:ext cx="771736" cy="700347"/>
            </a:xfrm>
            <a:custGeom>
              <a:avLst/>
              <a:gdLst/>
              <a:ahLst/>
              <a:cxnLst/>
              <a:rect l="l" t="t" r="r" b="b"/>
              <a:pathLst>
                <a:path w="6693" h="6074" extrusionOk="0">
                  <a:moveTo>
                    <a:pt x="2427" y="0"/>
                  </a:moveTo>
                  <a:cubicBezTo>
                    <a:pt x="2716" y="370"/>
                    <a:pt x="2529" y="1738"/>
                    <a:pt x="1966" y="3253"/>
                  </a:cubicBezTo>
                  <a:cubicBezTo>
                    <a:pt x="1372" y="4831"/>
                    <a:pt x="542" y="5998"/>
                    <a:pt x="86" y="5998"/>
                  </a:cubicBezTo>
                  <a:cubicBezTo>
                    <a:pt x="56" y="5998"/>
                    <a:pt x="27" y="5993"/>
                    <a:pt x="1" y="5983"/>
                  </a:cubicBezTo>
                  <a:lnTo>
                    <a:pt x="1" y="5983"/>
                  </a:lnTo>
                  <a:cubicBezTo>
                    <a:pt x="1" y="5983"/>
                    <a:pt x="77" y="6030"/>
                    <a:pt x="216" y="6030"/>
                  </a:cubicBezTo>
                  <a:cubicBezTo>
                    <a:pt x="270" y="6030"/>
                    <a:pt x="334" y="6023"/>
                    <a:pt x="406" y="6003"/>
                  </a:cubicBezTo>
                  <a:cubicBezTo>
                    <a:pt x="903" y="5862"/>
                    <a:pt x="1684" y="5561"/>
                    <a:pt x="2823" y="5561"/>
                  </a:cubicBezTo>
                  <a:cubicBezTo>
                    <a:pt x="3564" y="5561"/>
                    <a:pt x="4457" y="5688"/>
                    <a:pt x="5522" y="6069"/>
                  </a:cubicBezTo>
                  <a:cubicBezTo>
                    <a:pt x="5530" y="6072"/>
                    <a:pt x="5539" y="6073"/>
                    <a:pt x="5548" y="6073"/>
                  </a:cubicBezTo>
                  <a:cubicBezTo>
                    <a:pt x="5724" y="6073"/>
                    <a:pt x="6058" y="5525"/>
                    <a:pt x="6323" y="4808"/>
                  </a:cubicBezTo>
                  <a:cubicBezTo>
                    <a:pt x="6601" y="4063"/>
                    <a:pt x="6692" y="3399"/>
                    <a:pt x="6530" y="3339"/>
                  </a:cubicBezTo>
                  <a:lnTo>
                    <a:pt x="6530" y="3334"/>
                  </a:lnTo>
                  <a:cubicBezTo>
                    <a:pt x="3825" y="2366"/>
                    <a:pt x="3040" y="867"/>
                    <a:pt x="2569" y="173"/>
                  </a:cubicBezTo>
                  <a:cubicBezTo>
                    <a:pt x="2513" y="92"/>
                    <a:pt x="2468" y="41"/>
                    <a:pt x="2427" y="0"/>
                  </a:cubicBezTo>
                  <a:close/>
                </a:path>
              </a:pathLst>
            </a:custGeom>
            <a:solidFill>
              <a:srgbClr val="E5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6341385" y="2432522"/>
              <a:ext cx="483128" cy="421200"/>
            </a:xfrm>
            <a:custGeom>
              <a:avLst/>
              <a:gdLst/>
              <a:ahLst/>
              <a:cxnLst/>
              <a:rect l="l" t="t" r="r" b="b"/>
              <a:pathLst>
                <a:path w="4190" h="3653" extrusionOk="0">
                  <a:moveTo>
                    <a:pt x="0" y="1"/>
                  </a:moveTo>
                  <a:lnTo>
                    <a:pt x="10" y="21"/>
                  </a:lnTo>
                  <a:cubicBezTo>
                    <a:pt x="36" y="147"/>
                    <a:pt x="56" y="228"/>
                    <a:pt x="122" y="634"/>
                  </a:cubicBezTo>
                  <a:cubicBezTo>
                    <a:pt x="613" y="1368"/>
                    <a:pt x="1469" y="2706"/>
                    <a:pt x="3956" y="3587"/>
                  </a:cubicBezTo>
                  <a:lnTo>
                    <a:pt x="4174" y="3653"/>
                  </a:lnTo>
                  <a:cubicBezTo>
                    <a:pt x="4189" y="3476"/>
                    <a:pt x="4164" y="3354"/>
                    <a:pt x="4098" y="3329"/>
                  </a:cubicBezTo>
                  <a:lnTo>
                    <a:pt x="4098" y="3324"/>
                  </a:lnTo>
                  <a:cubicBezTo>
                    <a:pt x="1393" y="2356"/>
                    <a:pt x="608" y="857"/>
                    <a:pt x="127" y="163"/>
                  </a:cubicBezTo>
                  <a:cubicBezTo>
                    <a:pt x="81" y="87"/>
                    <a:pt x="36" y="41"/>
                    <a:pt x="0" y="1"/>
                  </a:cubicBezTo>
                  <a:close/>
                </a:path>
              </a:pathLst>
            </a:custGeom>
            <a:solidFill>
              <a:srgbClr val="D3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6000200" y="2406233"/>
              <a:ext cx="376356" cy="718104"/>
            </a:xfrm>
            <a:custGeom>
              <a:avLst/>
              <a:gdLst/>
              <a:ahLst/>
              <a:cxnLst/>
              <a:rect l="l" t="t" r="r" b="b"/>
              <a:pathLst>
                <a:path w="3264" h="6228" extrusionOk="0">
                  <a:moveTo>
                    <a:pt x="2628" y="1"/>
                  </a:moveTo>
                  <a:cubicBezTo>
                    <a:pt x="2098" y="1"/>
                    <a:pt x="1260" y="1173"/>
                    <a:pt x="690" y="2761"/>
                  </a:cubicBezTo>
                  <a:cubicBezTo>
                    <a:pt x="72" y="4473"/>
                    <a:pt x="1" y="6018"/>
                    <a:pt x="523" y="6206"/>
                  </a:cubicBezTo>
                  <a:cubicBezTo>
                    <a:pt x="560" y="6221"/>
                    <a:pt x="600" y="6228"/>
                    <a:pt x="642" y="6228"/>
                  </a:cubicBezTo>
                  <a:cubicBezTo>
                    <a:pt x="1176" y="6228"/>
                    <a:pt x="2011" y="5049"/>
                    <a:pt x="2579" y="3465"/>
                  </a:cubicBezTo>
                  <a:cubicBezTo>
                    <a:pt x="3192" y="1753"/>
                    <a:pt x="3263" y="208"/>
                    <a:pt x="2741" y="21"/>
                  </a:cubicBezTo>
                  <a:cubicBezTo>
                    <a:pt x="2706" y="7"/>
                    <a:pt x="2668" y="1"/>
                    <a:pt x="2628" y="1"/>
                  </a:cubicBezTo>
                  <a:close/>
                </a:path>
              </a:pathLst>
            </a:custGeom>
            <a:solidFill>
              <a:srgbClr val="CEB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6104204" y="2406233"/>
              <a:ext cx="272350" cy="709226"/>
            </a:xfrm>
            <a:custGeom>
              <a:avLst/>
              <a:gdLst/>
              <a:ahLst/>
              <a:cxnLst/>
              <a:rect l="l" t="t" r="r" b="b"/>
              <a:pathLst>
                <a:path w="2362" h="6151" extrusionOk="0">
                  <a:moveTo>
                    <a:pt x="1725" y="1"/>
                  </a:moveTo>
                  <a:cubicBezTo>
                    <a:pt x="1469" y="1"/>
                    <a:pt x="1139" y="276"/>
                    <a:pt x="806" y="740"/>
                  </a:cubicBezTo>
                  <a:cubicBezTo>
                    <a:pt x="897" y="686"/>
                    <a:pt x="984" y="659"/>
                    <a:pt x="1066" y="659"/>
                  </a:cubicBezTo>
                  <a:cubicBezTo>
                    <a:pt x="1107" y="659"/>
                    <a:pt x="1147" y="666"/>
                    <a:pt x="1186" y="679"/>
                  </a:cubicBezTo>
                  <a:cubicBezTo>
                    <a:pt x="1703" y="872"/>
                    <a:pt x="1627" y="2417"/>
                    <a:pt x="1019" y="4129"/>
                  </a:cubicBezTo>
                  <a:cubicBezTo>
                    <a:pt x="720" y="4950"/>
                    <a:pt x="355" y="5659"/>
                    <a:pt x="1" y="6150"/>
                  </a:cubicBezTo>
                  <a:cubicBezTo>
                    <a:pt x="517" y="5861"/>
                    <a:pt x="1191" y="4813"/>
                    <a:pt x="1677" y="3465"/>
                  </a:cubicBezTo>
                  <a:cubicBezTo>
                    <a:pt x="2290" y="1753"/>
                    <a:pt x="2361" y="208"/>
                    <a:pt x="1839" y="21"/>
                  </a:cubicBezTo>
                  <a:cubicBezTo>
                    <a:pt x="1803" y="7"/>
                    <a:pt x="1765" y="1"/>
                    <a:pt x="1725" y="1"/>
                  </a:cubicBez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6169005" y="2719167"/>
              <a:ext cx="153817" cy="194746"/>
            </a:xfrm>
            <a:custGeom>
              <a:avLst/>
              <a:gdLst/>
              <a:ahLst/>
              <a:cxnLst/>
              <a:rect l="l" t="t" r="r" b="b"/>
              <a:pathLst>
                <a:path w="1334" h="1689" extrusionOk="0">
                  <a:moveTo>
                    <a:pt x="973" y="1"/>
                  </a:moveTo>
                  <a:cubicBezTo>
                    <a:pt x="619" y="1"/>
                    <a:pt x="289" y="219"/>
                    <a:pt x="158" y="564"/>
                  </a:cubicBezTo>
                  <a:cubicBezTo>
                    <a:pt x="1" y="1015"/>
                    <a:pt x="234" y="1506"/>
                    <a:pt x="675" y="1668"/>
                  </a:cubicBezTo>
                  <a:cubicBezTo>
                    <a:pt x="690" y="1678"/>
                    <a:pt x="710" y="1684"/>
                    <a:pt x="730" y="1689"/>
                  </a:cubicBezTo>
                  <a:cubicBezTo>
                    <a:pt x="867" y="1400"/>
                    <a:pt x="999" y="1081"/>
                    <a:pt x="1120" y="751"/>
                  </a:cubicBezTo>
                  <a:cubicBezTo>
                    <a:pt x="1201" y="518"/>
                    <a:pt x="1272" y="301"/>
                    <a:pt x="1333" y="83"/>
                  </a:cubicBezTo>
                  <a:cubicBezTo>
                    <a:pt x="1313" y="73"/>
                    <a:pt x="1293" y="63"/>
                    <a:pt x="1267" y="52"/>
                  </a:cubicBezTo>
                  <a:cubicBezTo>
                    <a:pt x="1170" y="17"/>
                    <a:pt x="1070" y="1"/>
                    <a:pt x="973" y="1"/>
                  </a:cubicBezTo>
                  <a:close/>
                </a:path>
              </a:pathLst>
            </a:custGeom>
            <a:solidFill>
              <a:srgbClr val="FEEA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6216972" y="2718936"/>
              <a:ext cx="105273" cy="195553"/>
            </a:xfrm>
            <a:custGeom>
              <a:avLst/>
              <a:gdLst/>
              <a:ahLst/>
              <a:cxnLst/>
              <a:rect l="l" t="t" r="r" b="b"/>
              <a:pathLst>
                <a:path w="913" h="1696" extrusionOk="0">
                  <a:moveTo>
                    <a:pt x="545" y="0"/>
                  </a:moveTo>
                  <a:cubicBezTo>
                    <a:pt x="506" y="0"/>
                    <a:pt x="468" y="3"/>
                    <a:pt x="431" y="9"/>
                  </a:cubicBezTo>
                  <a:cubicBezTo>
                    <a:pt x="345" y="450"/>
                    <a:pt x="218" y="926"/>
                    <a:pt x="41" y="1417"/>
                  </a:cubicBezTo>
                  <a:cubicBezTo>
                    <a:pt x="26" y="1452"/>
                    <a:pt x="15" y="1488"/>
                    <a:pt x="0" y="1523"/>
                  </a:cubicBezTo>
                  <a:cubicBezTo>
                    <a:pt x="71" y="1589"/>
                    <a:pt x="157" y="1640"/>
                    <a:pt x="259" y="1675"/>
                  </a:cubicBezTo>
                  <a:cubicBezTo>
                    <a:pt x="274" y="1680"/>
                    <a:pt x="294" y="1686"/>
                    <a:pt x="314" y="1696"/>
                  </a:cubicBezTo>
                  <a:cubicBezTo>
                    <a:pt x="451" y="1402"/>
                    <a:pt x="583" y="1088"/>
                    <a:pt x="704" y="753"/>
                  </a:cubicBezTo>
                  <a:cubicBezTo>
                    <a:pt x="780" y="520"/>
                    <a:pt x="856" y="303"/>
                    <a:pt x="912" y="85"/>
                  </a:cubicBezTo>
                  <a:cubicBezTo>
                    <a:pt x="897" y="80"/>
                    <a:pt x="877" y="65"/>
                    <a:pt x="851" y="59"/>
                  </a:cubicBezTo>
                  <a:cubicBezTo>
                    <a:pt x="749" y="19"/>
                    <a:pt x="644" y="0"/>
                    <a:pt x="545" y="0"/>
                  </a:cubicBez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6409068" y="3156513"/>
              <a:ext cx="168922" cy="208928"/>
            </a:xfrm>
            <a:custGeom>
              <a:avLst/>
              <a:gdLst/>
              <a:ahLst/>
              <a:cxnLst/>
              <a:rect l="l" t="t" r="r" b="b"/>
              <a:pathLst>
                <a:path w="1465" h="1812" extrusionOk="0">
                  <a:moveTo>
                    <a:pt x="632" y="0"/>
                  </a:moveTo>
                  <a:cubicBezTo>
                    <a:pt x="541" y="0"/>
                    <a:pt x="437" y="51"/>
                    <a:pt x="371" y="246"/>
                  </a:cubicBezTo>
                  <a:cubicBezTo>
                    <a:pt x="229" y="651"/>
                    <a:pt x="1" y="1148"/>
                    <a:pt x="21" y="1295"/>
                  </a:cubicBezTo>
                  <a:cubicBezTo>
                    <a:pt x="36" y="1447"/>
                    <a:pt x="244" y="1578"/>
                    <a:pt x="244" y="1578"/>
                  </a:cubicBezTo>
                  <a:lnTo>
                    <a:pt x="629" y="1811"/>
                  </a:lnTo>
                  <a:cubicBezTo>
                    <a:pt x="629" y="1811"/>
                    <a:pt x="1080" y="1811"/>
                    <a:pt x="1156" y="1523"/>
                  </a:cubicBezTo>
                  <a:cubicBezTo>
                    <a:pt x="1227" y="1234"/>
                    <a:pt x="1465" y="357"/>
                    <a:pt x="1282" y="246"/>
                  </a:cubicBezTo>
                  <a:cubicBezTo>
                    <a:pt x="1065" y="114"/>
                    <a:pt x="811" y="59"/>
                    <a:pt x="811" y="59"/>
                  </a:cubicBezTo>
                  <a:cubicBezTo>
                    <a:pt x="811" y="59"/>
                    <a:pt x="730" y="0"/>
                    <a:pt x="632" y="0"/>
                  </a:cubicBezTo>
                  <a:close/>
                </a:path>
              </a:pathLst>
            </a:custGeom>
            <a:solidFill>
              <a:srgbClr val="FBC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6788188" y="3484897"/>
              <a:ext cx="166039" cy="140438"/>
            </a:xfrm>
            <a:custGeom>
              <a:avLst/>
              <a:gdLst/>
              <a:ahLst/>
              <a:cxnLst/>
              <a:rect l="l" t="t" r="r" b="b"/>
              <a:pathLst>
                <a:path w="1440" h="1218" extrusionOk="0">
                  <a:moveTo>
                    <a:pt x="323" y="0"/>
                  </a:moveTo>
                  <a:cubicBezTo>
                    <a:pt x="202" y="0"/>
                    <a:pt x="101" y="92"/>
                    <a:pt x="87" y="209"/>
                  </a:cubicBezTo>
                  <a:lnTo>
                    <a:pt x="16" y="838"/>
                  </a:lnTo>
                  <a:cubicBezTo>
                    <a:pt x="0" y="964"/>
                    <a:pt x="92" y="1081"/>
                    <a:pt x="218" y="1096"/>
                  </a:cubicBezTo>
                  <a:lnTo>
                    <a:pt x="1277" y="1217"/>
                  </a:lnTo>
                  <a:lnTo>
                    <a:pt x="1439" y="133"/>
                  </a:lnTo>
                  <a:lnTo>
                    <a:pt x="350" y="2"/>
                  </a:lnTo>
                  <a:cubicBezTo>
                    <a:pt x="341" y="1"/>
                    <a:pt x="332" y="0"/>
                    <a:pt x="32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6739645" y="3902410"/>
              <a:ext cx="162004" cy="140554"/>
            </a:xfrm>
            <a:custGeom>
              <a:avLst/>
              <a:gdLst/>
              <a:ahLst/>
              <a:cxnLst/>
              <a:rect l="l" t="t" r="r" b="b"/>
              <a:pathLst>
                <a:path w="1405" h="1219" extrusionOk="0">
                  <a:moveTo>
                    <a:pt x="318" y="1"/>
                  </a:moveTo>
                  <a:cubicBezTo>
                    <a:pt x="202" y="1"/>
                    <a:pt x="101" y="88"/>
                    <a:pt x="87" y="210"/>
                  </a:cubicBezTo>
                  <a:lnTo>
                    <a:pt x="11" y="838"/>
                  </a:lnTo>
                  <a:cubicBezTo>
                    <a:pt x="1" y="965"/>
                    <a:pt x="92" y="1082"/>
                    <a:pt x="219" y="1097"/>
                  </a:cubicBezTo>
                  <a:lnTo>
                    <a:pt x="1267" y="1218"/>
                  </a:lnTo>
                  <a:lnTo>
                    <a:pt x="1404" y="129"/>
                  </a:lnTo>
                  <a:lnTo>
                    <a:pt x="345" y="3"/>
                  </a:lnTo>
                  <a:cubicBezTo>
                    <a:pt x="336" y="1"/>
                    <a:pt x="327" y="1"/>
                    <a:pt x="318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6851259" y="3495505"/>
              <a:ext cx="562573" cy="574437"/>
            </a:xfrm>
            <a:custGeom>
              <a:avLst/>
              <a:gdLst/>
              <a:ahLst/>
              <a:cxnLst/>
              <a:rect l="l" t="t" r="r" b="b"/>
              <a:pathLst>
                <a:path w="4879" h="4982" extrusionOk="0">
                  <a:moveTo>
                    <a:pt x="548" y="1"/>
                  </a:moveTo>
                  <a:lnTo>
                    <a:pt x="421" y="1090"/>
                  </a:lnTo>
                  <a:lnTo>
                    <a:pt x="2584" y="1343"/>
                  </a:lnTo>
                  <a:cubicBezTo>
                    <a:pt x="3278" y="1424"/>
                    <a:pt x="3790" y="2052"/>
                    <a:pt x="3714" y="2751"/>
                  </a:cubicBezTo>
                  <a:cubicBezTo>
                    <a:pt x="3643" y="3401"/>
                    <a:pt x="3087" y="3885"/>
                    <a:pt x="2447" y="3885"/>
                  </a:cubicBezTo>
                  <a:cubicBezTo>
                    <a:pt x="2399" y="3885"/>
                    <a:pt x="2350" y="3882"/>
                    <a:pt x="2300" y="3876"/>
                  </a:cubicBezTo>
                  <a:lnTo>
                    <a:pt x="127" y="3623"/>
                  </a:lnTo>
                  <a:lnTo>
                    <a:pt x="1" y="4712"/>
                  </a:lnTo>
                  <a:lnTo>
                    <a:pt x="2153" y="4965"/>
                  </a:lnTo>
                  <a:cubicBezTo>
                    <a:pt x="2247" y="4976"/>
                    <a:pt x="2341" y="4981"/>
                    <a:pt x="2435" y="4981"/>
                  </a:cubicBezTo>
                  <a:cubicBezTo>
                    <a:pt x="2967" y="4981"/>
                    <a:pt x="3484" y="4810"/>
                    <a:pt x="3906" y="4479"/>
                  </a:cubicBezTo>
                  <a:cubicBezTo>
                    <a:pt x="4413" y="4089"/>
                    <a:pt x="4732" y="3521"/>
                    <a:pt x="4808" y="2883"/>
                  </a:cubicBezTo>
                  <a:cubicBezTo>
                    <a:pt x="4879" y="2250"/>
                    <a:pt x="4701" y="1622"/>
                    <a:pt x="4301" y="1125"/>
                  </a:cubicBezTo>
                  <a:cubicBezTo>
                    <a:pt x="3906" y="634"/>
                    <a:pt x="3329" y="325"/>
                    <a:pt x="2706" y="249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7203886" y="3397374"/>
              <a:ext cx="918289" cy="505025"/>
            </a:xfrm>
            <a:custGeom>
              <a:avLst/>
              <a:gdLst/>
              <a:ahLst/>
              <a:cxnLst/>
              <a:rect l="l" t="t" r="r" b="b"/>
              <a:pathLst>
                <a:path w="7964" h="4380" extrusionOk="0">
                  <a:moveTo>
                    <a:pt x="6975" y="1"/>
                  </a:moveTo>
                  <a:lnTo>
                    <a:pt x="5329" y="766"/>
                  </a:lnTo>
                  <a:lnTo>
                    <a:pt x="5613" y="1774"/>
                  </a:lnTo>
                  <a:cubicBezTo>
                    <a:pt x="5775" y="2265"/>
                    <a:pt x="5851" y="2792"/>
                    <a:pt x="4949" y="2863"/>
                  </a:cubicBezTo>
                  <a:cubicBezTo>
                    <a:pt x="4771" y="2878"/>
                    <a:pt x="4136" y="2903"/>
                    <a:pt x="3476" y="2903"/>
                  </a:cubicBezTo>
                  <a:cubicBezTo>
                    <a:pt x="3011" y="2903"/>
                    <a:pt x="2533" y="2890"/>
                    <a:pt x="2194" y="2853"/>
                  </a:cubicBezTo>
                  <a:cubicBezTo>
                    <a:pt x="2194" y="2853"/>
                    <a:pt x="1373" y="2690"/>
                    <a:pt x="983" y="2498"/>
                  </a:cubicBezTo>
                  <a:cubicBezTo>
                    <a:pt x="929" y="2472"/>
                    <a:pt x="878" y="2460"/>
                    <a:pt x="829" y="2460"/>
                  </a:cubicBezTo>
                  <a:cubicBezTo>
                    <a:pt x="528" y="2460"/>
                    <a:pt x="323" y="2900"/>
                    <a:pt x="253" y="3035"/>
                  </a:cubicBezTo>
                  <a:cubicBezTo>
                    <a:pt x="182" y="3167"/>
                    <a:pt x="0" y="3693"/>
                    <a:pt x="177" y="3921"/>
                  </a:cubicBezTo>
                  <a:cubicBezTo>
                    <a:pt x="341" y="4139"/>
                    <a:pt x="666" y="4374"/>
                    <a:pt x="1121" y="4374"/>
                  </a:cubicBezTo>
                  <a:cubicBezTo>
                    <a:pt x="1144" y="4374"/>
                    <a:pt x="1167" y="4373"/>
                    <a:pt x="1191" y="4372"/>
                  </a:cubicBezTo>
                  <a:cubicBezTo>
                    <a:pt x="1449" y="4357"/>
                    <a:pt x="1662" y="4210"/>
                    <a:pt x="1662" y="4210"/>
                  </a:cubicBezTo>
                  <a:cubicBezTo>
                    <a:pt x="2220" y="4262"/>
                    <a:pt x="3543" y="4379"/>
                    <a:pt x="4775" y="4379"/>
                  </a:cubicBezTo>
                  <a:cubicBezTo>
                    <a:pt x="5479" y="4379"/>
                    <a:pt x="6152" y="4341"/>
                    <a:pt x="6636" y="4230"/>
                  </a:cubicBezTo>
                  <a:cubicBezTo>
                    <a:pt x="7963" y="3926"/>
                    <a:pt x="7857" y="2645"/>
                    <a:pt x="7644" y="1870"/>
                  </a:cubicBezTo>
                  <a:cubicBezTo>
                    <a:pt x="7376" y="907"/>
                    <a:pt x="6975" y="1"/>
                    <a:pt x="69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6447695" y="3530557"/>
              <a:ext cx="308441" cy="122221"/>
            </a:xfrm>
            <a:custGeom>
              <a:avLst/>
              <a:gdLst/>
              <a:ahLst/>
              <a:cxnLst/>
              <a:rect l="l" t="t" r="r" b="b"/>
              <a:pathLst>
                <a:path w="2675" h="1060" extrusionOk="0">
                  <a:moveTo>
                    <a:pt x="897" y="1"/>
                  </a:moveTo>
                  <a:lnTo>
                    <a:pt x="1094" y="593"/>
                  </a:lnTo>
                  <a:lnTo>
                    <a:pt x="0" y="948"/>
                  </a:lnTo>
                  <a:lnTo>
                    <a:pt x="1748" y="1060"/>
                  </a:lnTo>
                  <a:lnTo>
                    <a:pt x="1591" y="421"/>
                  </a:lnTo>
                  <a:lnTo>
                    <a:pt x="2675" y="143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6390389" y="3920743"/>
              <a:ext cx="316743" cy="132137"/>
            </a:xfrm>
            <a:custGeom>
              <a:avLst/>
              <a:gdLst/>
              <a:ahLst/>
              <a:cxnLst/>
              <a:rect l="l" t="t" r="r" b="b"/>
              <a:pathLst>
                <a:path w="2747" h="1146" extrusionOk="0">
                  <a:moveTo>
                    <a:pt x="989" y="1"/>
                  </a:moveTo>
                  <a:lnTo>
                    <a:pt x="1120" y="614"/>
                  </a:lnTo>
                  <a:lnTo>
                    <a:pt x="1" y="852"/>
                  </a:lnTo>
                  <a:lnTo>
                    <a:pt x="1728" y="1145"/>
                  </a:lnTo>
                  <a:lnTo>
                    <a:pt x="1637" y="492"/>
                  </a:lnTo>
                  <a:lnTo>
                    <a:pt x="2746" y="330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6412642" y="3039941"/>
              <a:ext cx="219656" cy="343947"/>
            </a:xfrm>
            <a:custGeom>
              <a:avLst/>
              <a:gdLst/>
              <a:ahLst/>
              <a:cxnLst/>
              <a:rect l="l" t="t" r="r" b="b"/>
              <a:pathLst>
                <a:path w="1905" h="2983" extrusionOk="0">
                  <a:moveTo>
                    <a:pt x="603" y="1"/>
                  </a:moveTo>
                  <a:lnTo>
                    <a:pt x="603" y="1"/>
                  </a:lnTo>
                  <a:cubicBezTo>
                    <a:pt x="456" y="401"/>
                    <a:pt x="811" y="528"/>
                    <a:pt x="745" y="1019"/>
                  </a:cubicBezTo>
                  <a:cubicBezTo>
                    <a:pt x="715" y="1201"/>
                    <a:pt x="578" y="1151"/>
                    <a:pt x="497" y="1353"/>
                  </a:cubicBezTo>
                  <a:lnTo>
                    <a:pt x="476" y="1860"/>
                  </a:lnTo>
                  <a:lnTo>
                    <a:pt x="61" y="2189"/>
                  </a:lnTo>
                  <a:cubicBezTo>
                    <a:pt x="0" y="2351"/>
                    <a:pt x="198" y="2534"/>
                    <a:pt x="198" y="2534"/>
                  </a:cubicBezTo>
                  <a:cubicBezTo>
                    <a:pt x="198" y="2534"/>
                    <a:pt x="597" y="2983"/>
                    <a:pt x="902" y="2983"/>
                  </a:cubicBezTo>
                  <a:cubicBezTo>
                    <a:pt x="917" y="2983"/>
                    <a:pt x="933" y="2982"/>
                    <a:pt x="948" y="2979"/>
                  </a:cubicBezTo>
                  <a:cubicBezTo>
                    <a:pt x="1388" y="2913"/>
                    <a:pt x="1905" y="411"/>
                    <a:pt x="1905" y="411"/>
                  </a:cubicBezTo>
                  <a:lnTo>
                    <a:pt x="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6639791" y="2803454"/>
              <a:ext cx="268199" cy="335530"/>
            </a:xfrm>
            <a:custGeom>
              <a:avLst/>
              <a:gdLst/>
              <a:ahLst/>
              <a:cxnLst/>
              <a:rect l="l" t="t" r="r" b="b"/>
              <a:pathLst>
                <a:path w="2326" h="2910" extrusionOk="0">
                  <a:moveTo>
                    <a:pt x="978" y="0"/>
                  </a:moveTo>
                  <a:cubicBezTo>
                    <a:pt x="973" y="299"/>
                    <a:pt x="857" y="806"/>
                    <a:pt x="649" y="1368"/>
                  </a:cubicBezTo>
                  <a:cubicBezTo>
                    <a:pt x="447" y="1925"/>
                    <a:pt x="198" y="2391"/>
                    <a:pt x="1" y="2624"/>
                  </a:cubicBezTo>
                  <a:lnTo>
                    <a:pt x="700" y="2872"/>
                  </a:lnTo>
                  <a:cubicBezTo>
                    <a:pt x="770" y="2897"/>
                    <a:pt x="842" y="2909"/>
                    <a:pt x="916" y="2909"/>
                  </a:cubicBezTo>
                  <a:cubicBezTo>
                    <a:pt x="1349" y="2909"/>
                    <a:pt x="1823" y="2494"/>
                    <a:pt x="2052" y="1874"/>
                  </a:cubicBezTo>
                  <a:cubicBezTo>
                    <a:pt x="2326" y="1145"/>
                    <a:pt x="2159" y="421"/>
                    <a:pt x="1683" y="253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6060965" y="2431369"/>
              <a:ext cx="771736" cy="700347"/>
            </a:xfrm>
            <a:custGeom>
              <a:avLst/>
              <a:gdLst/>
              <a:ahLst/>
              <a:cxnLst/>
              <a:rect l="l" t="t" r="r" b="b"/>
              <a:pathLst>
                <a:path w="6693" h="6074" extrusionOk="0">
                  <a:moveTo>
                    <a:pt x="2427" y="0"/>
                  </a:moveTo>
                  <a:cubicBezTo>
                    <a:pt x="2716" y="370"/>
                    <a:pt x="2529" y="1738"/>
                    <a:pt x="1966" y="3253"/>
                  </a:cubicBezTo>
                  <a:cubicBezTo>
                    <a:pt x="1372" y="4831"/>
                    <a:pt x="542" y="5998"/>
                    <a:pt x="86" y="5998"/>
                  </a:cubicBezTo>
                  <a:cubicBezTo>
                    <a:pt x="56" y="5998"/>
                    <a:pt x="27" y="5993"/>
                    <a:pt x="1" y="5983"/>
                  </a:cubicBezTo>
                  <a:lnTo>
                    <a:pt x="1" y="5983"/>
                  </a:lnTo>
                  <a:cubicBezTo>
                    <a:pt x="1" y="5983"/>
                    <a:pt x="77" y="6030"/>
                    <a:pt x="216" y="6030"/>
                  </a:cubicBezTo>
                  <a:cubicBezTo>
                    <a:pt x="270" y="6030"/>
                    <a:pt x="334" y="6023"/>
                    <a:pt x="406" y="6003"/>
                  </a:cubicBezTo>
                  <a:cubicBezTo>
                    <a:pt x="903" y="5862"/>
                    <a:pt x="1684" y="5561"/>
                    <a:pt x="2823" y="5561"/>
                  </a:cubicBezTo>
                  <a:cubicBezTo>
                    <a:pt x="3564" y="5561"/>
                    <a:pt x="4457" y="5688"/>
                    <a:pt x="5522" y="6069"/>
                  </a:cubicBezTo>
                  <a:cubicBezTo>
                    <a:pt x="5530" y="6072"/>
                    <a:pt x="5539" y="6073"/>
                    <a:pt x="5548" y="6073"/>
                  </a:cubicBezTo>
                  <a:cubicBezTo>
                    <a:pt x="5724" y="6073"/>
                    <a:pt x="6058" y="5525"/>
                    <a:pt x="6323" y="4808"/>
                  </a:cubicBezTo>
                  <a:cubicBezTo>
                    <a:pt x="6601" y="4063"/>
                    <a:pt x="6692" y="3399"/>
                    <a:pt x="6530" y="3339"/>
                  </a:cubicBezTo>
                  <a:lnTo>
                    <a:pt x="6530" y="3334"/>
                  </a:lnTo>
                  <a:cubicBezTo>
                    <a:pt x="3825" y="2366"/>
                    <a:pt x="3040" y="867"/>
                    <a:pt x="2569" y="173"/>
                  </a:cubicBezTo>
                  <a:cubicBezTo>
                    <a:pt x="2513" y="92"/>
                    <a:pt x="2468" y="41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6000200" y="2406233"/>
              <a:ext cx="376356" cy="718104"/>
            </a:xfrm>
            <a:custGeom>
              <a:avLst/>
              <a:gdLst/>
              <a:ahLst/>
              <a:cxnLst/>
              <a:rect l="l" t="t" r="r" b="b"/>
              <a:pathLst>
                <a:path w="3264" h="6228" extrusionOk="0">
                  <a:moveTo>
                    <a:pt x="2628" y="1"/>
                  </a:moveTo>
                  <a:cubicBezTo>
                    <a:pt x="2098" y="1"/>
                    <a:pt x="1260" y="1173"/>
                    <a:pt x="690" y="2761"/>
                  </a:cubicBezTo>
                  <a:cubicBezTo>
                    <a:pt x="72" y="4473"/>
                    <a:pt x="1" y="6018"/>
                    <a:pt x="523" y="6206"/>
                  </a:cubicBezTo>
                  <a:cubicBezTo>
                    <a:pt x="560" y="6221"/>
                    <a:pt x="600" y="6228"/>
                    <a:pt x="642" y="6228"/>
                  </a:cubicBezTo>
                  <a:cubicBezTo>
                    <a:pt x="1176" y="6228"/>
                    <a:pt x="2011" y="5049"/>
                    <a:pt x="2579" y="3465"/>
                  </a:cubicBezTo>
                  <a:cubicBezTo>
                    <a:pt x="3192" y="1753"/>
                    <a:pt x="3263" y="208"/>
                    <a:pt x="2741" y="21"/>
                  </a:cubicBezTo>
                  <a:cubicBezTo>
                    <a:pt x="2706" y="7"/>
                    <a:pt x="2668" y="1"/>
                    <a:pt x="2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6169005" y="2719167"/>
              <a:ext cx="153817" cy="194746"/>
            </a:xfrm>
            <a:custGeom>
              <a:avLst/>
              <a:gdLst/>
              <a:ahLst/>
              <a:cxnLst/>
              <a:rect l="l" t="t" r="r" b="b"/>
              <a:pathLst>
                <a:path w="1334" h="1689" extrusionOk="0">
                  <a:moveTo>
                    <a:pt x="973" y="1"/>
                  </a:moveTo>
                  <a:cubicBezTo>
                    <a:pt x="619" y="1"/>
                    <a:pt x="289" y="219"/>
                    <a:pt x="158" y="564"/>
                  </a:cubicBezTo>
                  <a:cubicBezTo>
                    <a:pt x="1" y="1015"/>
                    <a:pt x="234" y="1506"/>
                    <a:pt x="675" y="1668"/>
                  </a:cubicBezTo>
                  <a:cubicBezTo>
                    <a:pt x="690" y="1678"/>
                    <a:pt x="710" y="1684"/>
                    <a:pt x="730" y="1689"/>
                  </a:cubicBezTo>
                  <a:cubicBezTo>
                    <a:pt x="867" y="1400"/>
                    <a:pt x="999" y="1081"/>
                    <a:pt x="1120" y="751"/>
                  </a:cubicBezTo>
                  <a:cubicBezTo>
                    <a:pt x="1201" y="518"/>
                    <a:pt x="1272" y="301"/>
                    <a:pt x="1333" y="83"/>
                  </a:cubicBezTo>
                  <a:cubicBezTo>
                    <a:pt x="1313" y="73"/>
                    <a:pt x="1293" y="63"/>
                    <a:pt x="1267" y="52"/>
                  </a:cubicBezTo>
                  <a:cubicBezTo>
                    <a:pt x="1170" y="17"/>
                    <a:pt x="1070" y="1"/>
                    <a:pt x="9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6409068" y="3156513"/>
              <a:ext cx="168922" cy="208928"/>
            </a:xfrm>
            <a:custGeom>
              <a:avLst/>
              <a:gdLst/>
              <a:ahLst/>
              <a:cxnLst/>
              <a:rect l="l" t="t" r="r" b="b"/>
              <a:pathLst>
                <a:path w="1465" h="1812" extrusionOk="0">
                  <a:moveTo>
                    <a:pt x="632" y="0"/>
                  </a:moveTo>
                  <a:cubicBezTo>
                    <a:pt x="541" y="0"/>
                    <a:pt x="437" y="51"/>
                    <a:pt x="371" y="246"/>
                  </a:cubicBezTo>
                  <a:cubicBezTo>
                    <a:pt x="229" y="651"/>
                    <a:pt x="1" y="1148"/>
                    <a:pt x="21" y="1295"/>
                  </a:cubicBezTo>
                  <a:cubicBezTo>
                    <a:pt x="36" y="1447"/>
                    <a:pt x="244" y="1578"/>
                    <a:pt x="244" y="1578"/>
                  </a:cubicBezTo>
                  <a:lnTo>
                    <a:pt x="629" y="1811"/>
                  </a:lnTo>
                  <a:cubicBezTo>
                    <a:pt x="629" y="1811"/>
                    <a:pt x="1080" y="1811"/>
                    <a:pt x="1156" y="1523"/>
                  </a:cubicBezTo>
                  <a:cubicBezTo>
                    <a:pt x="1227" y="1234"/>
                    <a:pt x="1465" y="357"/>
                    <a:pt x="1282" y="246"/>
                  </a:cubicBezTo>
                  <a:cubicBezTo>
                    <a:pt x="1065" y="114"/>
                    <a:pt x="811" y="59"/>
                    <a:pt x="811" y="59"/>
                  </a:cubicBezTo>
                  <a:cubicBezTo>
                    <a:pt x="811" y="59"/>
                    <a:pt x="730" y="0"/>
                    <a:pt x="63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" name="Google Shape;419;p17"/>
          <p:cNvSpPr txBox="1"/>
          <p:nvPr/>
        </p:nvSpPr>
        <p:spPr>
          <a:xfrm>
            <a:off x="1905437" y="3186398"/>
            <a:ext cx="3116272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Klik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link, 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untuk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mengerjakan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Quiz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17"/>
          <p:cNvSpPr/>
          <p:nvPr/>
        </p:nvSpPr>
        <p:spPr>
          <a:xfrm>
            <a:off x="770004" y="1860043"/>
            <a:ext cx="4972834" cy="11132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fontAlgn="base"/>
            <a:r>
              <a:rPr lang="en-US" sz="16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https://quizizz.com/admin/quiz/6390b6264dbcc5001d08d6a2?source=quiz_share</a:t>
            </a:r>
            <a:endParaRPr lang="en-US" sz="16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619E1F-00A5-B39D-A4C6-7315D01C9FC1}"/>
              </a:ext>
            </a:extLst>
          </p:cNvPr>
          <p:cNvSpPr/>
          <p:nvPr/>
        </p:nvSpPr>
        <p:spPr>
          <a:xfrm>
            <a:off x="-43913" y="-72690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7" name="Google Shape;1445;p27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CEC08209-3B41-47BC-A6C2-6FF69A2ACD08}"/>
              </a:ext>
            </a:extLst>
          </p:cNvPr>
          <p:cNvSpPr/>
          <p:nvPr/>
        </p:nvSpPr>
        <p:spPr>
          <a:xfrm>
            <a:off x="1073887" y="4034239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101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6F6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8;p15">
            <a:extLst>
              <a:ext uri="{FF2B5EF4-FFF2-40B4-BE49-F238E27FC236}">
                <a16:creationId xmlns:a16="http://schemas.microsoft.com/office/drawing/2014/main" id="{27BD271E-1D73-F273-4FE6-F684AB2C37C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1" name="Google Shape;59;p15">
            <a:extLst>
              <a:ext uri="{FF2B5EF4-FFF2-40B4-BE49-F238E27FC236}">
                <a16:creationId xmlns:a16="http://schemas.microsoft.com/office/drawing/2014/main" id="{7EEF66BA-8D47-8294-6EBD-BA9AE4A0CB7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2" name="Google Shape;60;p15">
            <a:extLst>
              <a:ext uri="{FF2B5EF4-FFF2-40B4-BE49-F238E27FC236}">
                <a16:creationId xmlns:a16="http://schemas.microsoft.com/office/drawing/2014/main" id="{7EDF6AC1-0F35-EAD8-491B-145EB550CD7E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3" name="Google Shape;61;p15">
              <a:extLst>
                <a:ext uri="{FF2B5EF4-FFF2-40B4-BE49-F238E27FC236}">
                  <a16:creationId xmlns:a16="http://schemas.microsoft.com/office/drawing/2014/main" id="{86956E87-5D32-CEB6-A010-D2922FEC23B5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;p15">
              <a:extLst>
                <a:ext uri="{FF2B5EF4-FFF2-40B4-BE49-F238E27FC236}">
                  <a16:creationId xmlns:a16="http://schemas.microsoft.com/office/drawing/2014/main" id="{4B00F609-BF78-7AD8-64BE-D15A5F200A36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;p15">
              <a:extLst>
                <a:ext uri="{FF2B5EF4-FFF2-40B4-BE49-F238E27FC236}">
                  <a16:creationId xmlns:a16="http://schemas.microsoft.com/office/drawing/2014/main" id="{A1838EF9-10EA-8E60-FE40-3BAD091C8648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;p15">
              <a:extLst>
                <a:ext uri="{FF2B5EF4-FFF2-40B4-BE49-F238E27FC236}">
                  <a16:creationId xmlns:a16="http://schemas.microsoft.com/office/drawing/2014/main" id="{19F7B51B-42AA-FFE0-1BCC-C20B1E150DEE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5;p15">
              <a:extLst>
                <a:ext uri="{FF2B5EF4-FFF2-40B4-BE49-F238E27FC236}">
                  <a16:creationId xmlns:a16="http://schemas.microsoft.com/office/drawing/2014/main" id="{F053CC3C-C01B-D6B5-1D35-7A7770D5E79B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6;p15">
              <a:extLst>
                <a:ext uri="{FF2B5EF4-FFF2-40B4-BE49-F238E27FC236}">
                  <a16:creationId xmlns:a16="http://schemas.microsoft.com/office/drawing/2014/main" id="{7EC6A8F7-39E2-2E8C-F761-7546C2BD65EA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7;p15">
              <a:extLst>
                <a:ext uri="{FF2B5EF4-FFF2-40B4-BE49-F238E27FC236}">
                  <a16:creationId xmlns:a16="http://schemas.microsoft.com/office/drawing/2014/main" id="{A001A04F-EAAD-FEEB-91DB-4464CA04C8C8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;p15">
              <a:extLst>
                <a:ext uri="{FF2B5EF4-FFF2-40B4-BE49-F238E27FC236}">
                  <a16:creationId xmlns:a16="http://schemas.microsoft.com/office/drawing/2014/main" id="{CE5326DE-A915-66C6-47B9-C808EB118158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;p15">
              <a:extLst>
                <a:ext uri="{FF2B5EF4-FFF2-40B4-BE49-F238E27FC236}">
                  <a16:creationId xmlns:a16="http://schemas.microsoft.com/office/drawing/2014/main" id="{7305D9CD-D220-0B26-A0E6-539DFF7F9E47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0;p15">
              <a:extLst>
                <a:ext uri="{FF2B5EF4-FFF2-40B4-BE49-F238E27FC236}">
                  <a16:creationId xmlns:a16="http://schemas.microsoft.com/office/drawing/2014/main" id="{5A61503B-E7E5-CAB8-A2B6-E3C27AB544B9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1;p15">
              <a:extLst>
                <a:ext uri="{FF2B5EF4-FFF2-40B4-BE49-F238E27FC236}">
                  <a16:creationId xmlns:a16="http://schemas.microsoft.com/office/drawing/2014/main" id="{85971C7D-B2E6-3038-11B0-BF48A36A678C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2;p15">
              <a:extLst>
                <a:ext uri="{FF2B5EF4-FFF2-40B4-BE49-F238E27FC236}">
                  <a16:creationId xmlns:a16="http://schemas.microsoft.com/office/drawing/2014/main" id="{50128EF9-0045-901C-8B54-D458C9C3A6EA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;p15">
              <a:extLst>
                <a:ext uri="{FF2B5EF4-FFF2-40B4-BE49-F238E27FC236}">
                  <a16:creationId xmlns:a16="http://schemas.microsoft.com/office/drawing/2014/main" id="{6740B8CB-391B-8A46-36FD-A8208CCB93AC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4;p15">
              <a:extLst>
                <a:ext uri="{FF2B5EF4-FFF2-40B4-BE49-F238E27FC236}">
                  <a16:creationId xmlns:a16="http://schemas.microsoft.com/office/drawing/2014/main" id="{DA80586C-4B74-7D4E-41DD-455F45EB1363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;p15">
              <a:extLst>
                <a:ext uri="{FF2B5EF4-FFF2-40B4-BE49-F238E27FC236}">
                  <a16:creationId xmlns:a16="http://schemas.microsoft.com/office/drawing/2014/main" id="{48074648-A61E-A691-6994-C5EEB548A053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;p15">
              <a:extLst>
                <a:ext uri="{FF2B5EF4-FFF2-40B4-BE49-F238E27FC236}">
                  <a16:creationId xmlns:a16="http://schemas.microsoft.com/office/drawing/2014/main" id="{621AF55E-DC62-DFFC-00A2-1FCFD9EADEBD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7;p15">
              <a:extLst>
                <a:ext uri="{FF2B5EF4-FFF2-40B4-BE49-F238E27FC236}">
                  <a16:creationId xmlns:a16="http://schemas.microsoft.com/office/drawing/2014/main" id="{E91025D1-7E74-053A-9451-42FAEAA7F707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8;p15">
              <a:extLst>
                <a:ext uri="{FF2B5EF4-FFF2-40B4-BE49-F238E27FC236}">
                  <a16:creationId xmlns:a16="http://schemas.microsoft.com/office/drawing/2014/main" id="{EF5D9A55-8A74-C953-A3BF-CA275578AA42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9;p15">
              <a:extLst>
                <a:ext uri="{FF2B5EF4-FFF2-40B4-BE49-F238E27FC236}">
                  <a16:creationId xmlns:a16="http://schemas.microsoft.com/office/drawing/2014/main" id="{A1860A8D-9D12-264D-9E66-27D8DEEF2B72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;p15">
              <a:extLst>
                <a:ext uri="{FF2B5EF4-FFF2-40B4-BE49-F238E27FC236}">
                  <a16:creationId xmlns:a16="http://schemas.microsoft.com/office/drawing/2014/main" id="{378E9308-B871-0707-D25A-F271B4BE0A44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1;p15">
              <a:extLst>
                <a:ext uri="{FF2B5EF4-FFF2-40B4-BE49-F238E27FC236}">
                  <a16:creationId xmlns:a16="http://schemas.microsoft.com/office/drawing/2014/main" id="{F67A4EE8-A46D-D70C-519D-A9A3A71C213C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2;p15">
              <a:extLst>
                <a:ext uri="{FF2B5EF4-FFF2-40B4-BE49-F238E27FC236}">
                  <a16:creationId xmlns:a16="http://schemas.microsoft.com/office/drawing/2014/main" id="{45840081-78AF-1CE5-0D0C-1E1DCE703271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3;p15">
              <a:extLst>
                <a:ext uri="{FF2B5EF4-FFF2-40B4-BE49-F238E27FC236}">
                  <a16:creationId xmlns:a16="http://schemas.microsoft.com/office/drawing/2014/main" id="{9F1FFBF0-C542-3A8C-C8CD-EAF0C97829C8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4;p15">
              <a:extLst>
                <a:ext uri="{FF2B5EF4-FFF2-40B4-BE49-F238E27FC236}">
                  <a16:creationId xmlns:a16="http://schemas.microsoft.com/office/drawing/2014/main" id="{A4EF6FA1-346B-26F6-E7A1-0F434E35B6CD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5;p15">
              <a:extLst>
                <a:ext uri="{FF2B5EF4-FFF2-40B4-BE49-F238E27FC236}">
                  <a16:creationId xmlns:a16="http://schemas.microsoft.com/office/drawing/2014/main" id="{E2E838A4-952D-CFBA-EF1D-EC1178865DC2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6;p15">
              <a:extLst>
                <a:ext uri="{FF2B5EF4-FFF2-40B4-BE49-F238E27FC236}">
                  <a16:creationId xmlns:a16="http://schemas.microsoft.com/office/drawing/2014/main" id="{998F0255-F05F-5F0A-CF14-9EA0A202215C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7;p15">
              <a:extLst>
                <a:ext uri="{FF2B5EF4-FFF2-40B4-BE49-F238E27FC236}">
                  <a16:creationId xmlns:a16="http://schemas.microsoft.com/office/drawing/2014/main" id="{8E6347C7-0815-05F6-DF5A-A3D2094B03CD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;p15">
              <a:extLst>
                <a:ext uri="{FF2B5EF4-FFF2-40B4-BE49-F238E27FC236}">
                  <a16:creationId xmlns:a16="http://schemas.microsoft.com/office/drawing/2014/main" id="{34550826-2968-8C5E-ABFF-106BF3D816E3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9;p15">
              <a:extLst>
                <a:ext uri="{FF2B5EF4-FFF2-40B4-BE49-F238E27FC236}">
                  <a16:creationId xmlns:a16="http://schemas.microsoft.com/office/drawing/2014/main" id="{BABFA4D3-426C-58E9-0AE2-E6EA7644D0A9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;p15">
              <a:extLst>
                <a:ext uri="{FF2B5EF4-FFF2-40B4-BE49-F238E27FC236}">
                  <a16:creationId xmlns:a16="http://schemas.microsoft.com/office/drawing/2014/main" id="{E0E5580B-ACCE-F0A5-961B-63F1B7410F76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;p15">
              <a:extLst>
                <a:ext uri="{FF2B5EF4-FFF2-40B4-BE49-F238E27FC236}">
                  <a16:creationId xmlns:a16="http://schemas.microsoft.com/office/drawing/2014/main" id="{84205ACC-16A9-611A-07B8-69BF93FBA845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;p15">
              <a:extLst>
                <a:ext uri="{FF2B5EF4-FFF2-40B4-BE49-F238E27FC236}">
                  <a16:creationId xmlns:a16="http://schemas.microsoft.com/office/drawing/2014/main" id="{26FEDEFF-1B2A-1709-17AF-34A424E25189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;p15">
              <a:extLst>
                <a:ext uri="{FF2B5EF4-FFF2-40B4-BE49-F238E27FC236}">
                  <a16:creationId xmlns:a16="http://schemas.microsoft.com/office/drawing/2014/main" id="{0CE812E0-233E-CC84-93C9-009E250A8FF2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;p15">
              <a:extLst>
                <a:ext uri="{FF2B5EF4-FFF2-40B4-BE49-F238E27FC236}">
                  <a16:creationId xmlns:a16="http://schemas.microsoft.com/office/drawing/2014/main" id="{85411456-52AB-9269-DB68-0F1474641AA6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5;p15">
              <a:extLst>
                <a:ext uri="{FF2B5EF4-FFF2-40B4-BE49-F238E27FC236}">
                  <a16:creationId xmlns:a16="http://schemas.microsoft.com/office/drawing/2014/main" id="{0E3420ED-A8E0-CC98-EDA5-0AAF8332DF75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6;p15">
              <a:extLst>
                <a:ext uri="{FF2B5EF4-FFF2-40B4-BE49-F238E27FC236}">
                  <a16:creationId xmlns:a16="http://schemas.microsoft.com/office/drawing/2014/main" id="{F200A9B2-193E-8D77-B2D4-84C7C2BC7A70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7;p15">
              <a:extLst>
                <a:ext uri="{FF2B5EF4-FFF2-40B4-BE49-F238E27FC236}">
                  <a16:creationId xmlns:a16="http://schemas.microsoft.com/office/drawing/2014/main" id="{76658FEF-359B-A76D-1DBF-FB98A1376A32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8;p15">
              <a:extLst>
                <a:ext uri="{FF2B5EF4-FFF2-40B4-BE49-F238E27FC236}">
                  <a16:creationId xmlns:a16="http://schemas.microsoft.com/office/drawing/2014/main" id="{A663644B-965F-6E0D-FC02-97A36748CE94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9;p15">
              <a:extLst>
                <a:ext uri="{FF2B5EF4-FFF2-40B4-BE49-F238E27FC236}">
                  <a16:creationId xmlns:a16="http://schemas.microsoft.com/office/drawing/2014/main" id="{033CA44D-951B-9361-D0EF-D4736DEBB139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0;p15">
              <a:extLst>
                <a:ext uri="{FF2B5EF4-FFF2-40B4-BE49-F238E27FC236}">
                  <a16:creationId xmlns:a16="http://schemas.microsoft.com/office/drawing/2014/main" id="{15A22781-5E73-A7AD-905B-7D5809222FC6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1;p15">
              <a:extLst>
                <a:ext uri="{FF2B5EF4-FFF2-40B4-BE49-F238E27FC236}">
                  <a16:creationId xmlns:a16="http://schemas.microsoft.com/office/drawing/2014/main" id="{C6214D94-D8F9-824C-7D2D-0E6D3DD4E430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2;p15">
              <a:extLst>
                <a:ext uri="{FF2B5EF4-FFF2-40B4-BE49-F238E27FC236}">
                  <a16:creationId xmlns:a16="http://schemas.microsoft.com/office/drawing/2014/main" id="{731814FA-FDA4-8211-EA7F-BD8900256838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3;p15">
              <a:extLst>
                <a:ext uri="{FF2B5EF4-FFF2-40B4-BE49-F238E27FC236}">
                  <a16:creationId xmlns:a16="http://schemas.microsoft.com/office/drawing/2014/main" id="{0B21E4EE-B394-7C17-C068-CC36928341CE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;p15">
              <a:extLst>
                <a:ext uri="{FF2B5EF4-FFF2-40B4-BE49-F238E27FC236}">
                  <a16:creationId xmlns:a16="http://schemas.microsoft.com/office/drawing/2014/main" id="{CB23BCA6-3BF2-5A60-E712-0F7F137D076F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;p15">
              <a:extLst>
                <a:ext uri="{FF2B5EF4-FFF2-40B4-BE49-F238E27FC236}">
                  <a16:creationId xmlns:a16="http://schemas.microsoft.com/office/drawing/2014/main" id="{D18A23DB-4306-BBC7-B26B-DC43FA14478D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6;p15">
              <a:extLst>
                <a:ext uri="{FF2B5EF4-FFF2-40B4-BE49-F238E27FC236}">
                  <a16:creationId xmlns:a16="http://schemas.microsoft.com/office/drawing/2014/main" id="{A0FDA041-DAF9-B907-2AC3-C16A24B3BD7F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7;p15">
              <a:extLst>
                <a:ext uri="{FF2B5EF4-FFF2-40B4-BE49-F238E27FC236}">
                  <a16:creationId xmlns:a16="http://schemas.microsoft.com/office/drawing/2014/main" id="{844803CA-8054-6404-80ED-EF88A3623607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8;p15">
              <a:extLst>
                <a:ext uri="{FF2B5EF4-FFF2-40B4-BE49-F238E27FC236}">
                  <a16:creationId xmlns:a16="http://schemas.microsoft.com/office/drawing/2014/main" id="{9D63D83A-3D33-9C82-F0EF-38C35775A305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9;p15">
              <a:extLst>
                <a:ext uri="{FF2B5EF4-FFF2-40B4-BE49-F238E27FC236}">
                  <a16:creationId xmlns:a16="http://schemas.microsoft.com/office/drawing/2014/main" id="{A54E47E1-DC3D-1A04-5798-696FD4056276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10;p15">
              <a:extLst>
                <a:ext uri="{FF2B5EF4-FFF2-40B4-BE49-F238E27FC236}">
                  <a16:creationId xmlns:a16="http://schemas.microsoft.com/office/drawing/2014/main" id="{7743517F-E255-2077-9AFD-6E111F9309CA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1;p15">
              <a:extLst>
                <a:ext uri="{FF2B5EF4-FFF2-40B4-BE49-F238E27FC236}">
                  <a16:creationId xmlns:a16="http://schemas.microsoft.com/office/drawing/2014/main" id="{91EB4C82-BD9C-955B-E26A-5F8BF32DEAF9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2;p15">
              <a:extLst>
                <a:ext uri="{FF2B5EF4-FFF2-40B4-BE49-F238E27FC236}">
                  <a16:creationId xmlns:a16="http://schemas.microsoft.com/office/drawing/2014/main" id="{04C4194D-B203-4053-2A62-E8B7B67DBC1C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3;p15">
              <a:extLst>
                <a:ext uri="{FF2B5EF4-FFF2-40B4-BE49-F238E27FC236}">
                  <a16:creationId xmlns:a16="http://schemas.microsoft.com/office/drawing/2014/main" id="{DC069503-B33A-4AB9-D633-92CCB67B99D4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4;p15">
              <a:extLst>
                <a:ext uri="{FF2B5EF4-FFF2-40B4-BE49-F238E27FC236}">
                  <a16:creationId xmlns:a16="http://schemas.microsoft.com/office/drawing/2014/main" id="{4FBD5D01-6975-EA30-2A50-C322BF53E02E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5;p15">
              <a:extLst>
                <a:ext uri="{FF2B5EF4-FFF2-40B4-BE49-F238E27FC236}">
                  <a16:creationId xmlns:a16="http://schemas.microsoft.com/office/drawing/2014/main" id="{EF6D77C2-C28C-CFEE-7C4F-4C90A5714265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6;p15">
              <a:extLst>
                <a:ext uri="{FF2B5EF4-FFF2-40B4-BE49-F238E27FC236}">
                  <a16:creationId xmlns:a16="http://schemas.microsoft.com/office/drawing/2014/main" id="{671655B3-58A4-0700-6F02-12CFC0E70CA3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7;p15">
              <a:extLst>
                <a:ext uri="{FF2B5EF4-FFF2-40B4-BE49-F238E27FC236}">
                  <a16:creationId xmlns:a16="http://schemas.microsoft.com/office/drawing/2014/main" id="{A16AE89D-78B0-75BB-2BA2-42F025A93408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8;p15">
              <a:extLst>
                <a:ext uri="{FF2B5EF4-FFF2-40B4-BE49-F238E27FC236}">
                  <a16:creationId xmlns:a16="http://schemas.microsoft.com/office/drawing/2014/main" id="{DA257874-8689-E43D-D72C-D9E8B58652D5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19;p15">
              <a:extLst>
                <a:ext uri="{FF2B5EF4-FFF2-40B4-BE49-F238E27FC236}">
                  <a16:creationId xmlns:a16="http://schemas.microsoft.com/office/drawing/2014/main" id="{67F464BD-845E-FC19-7147-AA7AD8D48154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20;p15">
              <a:extLst>
                <a:ext uri="{FF2B5EF4-FFF2-40B4-BE49-F238E27FC236}">
                  <a16:creationId xmlns:a16="http://schemas.microsoft.com/office/drawing/2014/main" id="{9AC590B5-1286-0EF2-2EA7-4F661DCD5C3E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1;p15">
              <a:extLst>
                <a:ext uri="{FF2B5EF4-FFF2-40B4-BE49-F238E27FC236}">
                  <a16:creationId xmlns:a16="http://schemas.microsoft.com/office/drawing/2014/main" id="{485BDB91-0083-2133-75A7-B9164CFF352A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2;p15">
              <a:extLst>
                <a:ext uri="{FF2B5EF4-FFF2-40B4-BE49-F238E27FC236}">
                  <a16:creationId xmlns:a16="http://schemas.microsoft.com/office/drawing/2014/main" id="{896B8C1C-13AA-1ED6-9D87-42C3B54216FA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3;p15">
              <a:extLst>
                <a:ext uri="{FF2B5EF4-FFF2-40B4-BE49-F238E27FC236}">
                  <a16:creationId xmlns:a16="http://schemas.microsoft.com/office/drawing/2014/main" id="{92685DD1-CAB4-A02C-F00D-B771E34639A8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4;p15">
              <a:extLst>
                <a:ext uri="{FF2B5EF4-FFF2-40B4-BE49-F238E27FC236}">
                  <a16:creationId xmlns:a16="http://schemas.microsoft.com/office/drawing/2014/main" id="{787CAF14-A2FF-0740-DE49-7CC19CE929FB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5;p15">
              <a:extLst>
                <a:ext uri="{FF2B5EF4-FFF2-40B4-BE49-F238E27FC236}">
                  <a16:creationId xmlns:a16="http://schemas.microsoft.com/office/drawing/2014/main" id="{DF6BBAF3-31BB-506C-CB30-59915381FCC8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6;p15">
              <a:extLst>
                <a:ext uri="{FF2B5EF4-FFF2-40B4-BE49-F238E27FC236}">
                  <a16:creationId xmlns:a16="http://schemas.microsoft.com/office/drawing/2014/main" id="{F283E634-8D97-CEC8-3581-4590A80ADC2E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7;p15">
              <a:extLst>
                <a:ext uri="{FF2B5EF4-FFF2-40B4-BE49-F238E27FC236}">
                  <a16:creationId xmlns:a16="http://schemas.microsoft.com/office/drawing/2014/main" id="{9942ED33-6516-079E-CAC4-E4FC40C1AB30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8;p15">
              <a:extLst>
                <a:ext uri="{FF2B5EF4-FFF2-40B4-BE49-F238E27FC236}">
                  <a16:creationId xmlns:a16="http://schemas.microsoft.com/office/drawing/2014/main" id="{A63F268C-17B1-40AC-36B9-6996D94E3C18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29;p15">
              <a:extLst>
                <a:ext uri="{FF2B5EF4-FFF2-40B4-BE49-F238E27FC236}">
                  <a16:creationId xmlns:a16="http://schemas.microsoft.com/office/drawing/2014/main" id="{4C05F3E7-9A99-5176-A8F7-C5A370E5AF42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30;p15">
              <a:extLst>
                <a:ext uri="{FF2B5EF4-FFF2-40B4-BE49-F238E27FC236}">
                  <a16:creationId xmlns:a16="http://schemas.microsoft.com/office/drawing/2014/main" id="{D1A2BE61-2069-8A49-DFBD-6669D9BF8770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1;p15">
              <a:extLst>
                <a:ext uri="{FF2B5EF4-FFF2-40B4-BE49-F238E27FC236}">
                  <a16:creationId xmlns:a16="http://schemas.microsoft.com/office/drawing/2014/main" id="{1178AFEE-6AF4-4DEA-3866-1A42FADB188E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2;p15">
              <a:extLst>
                <a:ext uri="{FF2B5EF4-FFF2-40B4-BE49-F238E27FC236}">
                  <a16:creationId xmlns:a16="http://schemas.microsoft.com/office/drawing/2014/main" id="{101A81C2-689D-45BE-09E5-868164633918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3;p15">
              <a:extLst>
                <a:ext uri="{FF2B5EF4-FFF2-40B4-BE49-F238E27FC236}">
                  <a16:creationId xmlns:a16="http://schemas.microsoft.com/office/drawing/2014/main" id="{A4D02B8B-45C0-03D3-1DB4-ADFCFC2F9F41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4;p15">
              <a:extLst>
                <a:ext uri="{FF2B5EF4-FFF2-40B4-BE49-F238E27FC236}">
                  <a16:creationId xmlns:a16="http://schemas.microsoft.com/office/drawing/2014/main" id="{9022C36D-3A8E-D4BB-9DF2-EEA97EA2AB32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5;p15">
              <a:extLst>
                <a:ext uri="{FF2B5EF4-FFF2-40B4-BE49-F238E27FC236}">
                  <a16:creationId xmlns:a16="http://schemas.microsoft.com/office/drawing/2014/main" id="{672E68D6-99EB-25E3-C7D2-88E2EDA8A373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6;p15">
              <a:extLst>
                <a:ext uri="{FF2B5EF4-FFF2-40B4-BE49-F238E27FC236}">
                  <a16:creationId xmlns:a16="http://schemas.microsoft.com/office/drawing/2014/main" id="{E3F3FFDB-7806-C479-6775-1DCE85F30ADF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7;p15">
              <a:extLst>
                <a:ext uri="{FF2B5EF4-FFF2-40B4-BE49-F238E27FC236}">
                  <a16:creationId xmlns:a16="http://schemas.microsoft.com/office/drawing/2014/main" id="{6458C3B8-59FD-F220-B18D-D9255E663FF8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8;p15">
              <a:extLst>
                <a:ext uri="{FF2B5EF4-FFF2-40B4-BE49-F238E27FC236}">
                  <a16:creationId xmlns:a16="http://schemas.microsoft.com/office/drawing/2014/main" id="{E873558A-CF88-5F03-EF5D-36F511257217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39;p15">
              <a:extLst>
                <a:ext uri="{FF2B5EF4-FFF2-40B4-BE49-F238E27FC236}">
                  <a16:creationId xmlns:a16="http://schemas.microsoft.com/office/drawing/2014/main" id="{1C303538-658A-3AB9-73D7-97AC55B8ECCC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0;p15">
              <a:extLst>
                <a:ext uri="{FF2B5EF4-FFF2-40B4-BE49-F238E27FC236}">
                  <a16:creationId xmlns:a16="http://schemas.microsoft.com/office/drawing/2014/main" id="{3F150C93-7CC4-C4F5-0F15-8F34FB98E426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1;p15">
              <a:extLst>
                <a:ext uri="{FF2B5EF4-FFF2-40B4-BE49-F238E27FC236}">
                  <a16:creationId xmlns:a16="http://schemas.microsoft.com/office/drawing/2014/main" id="{B9A02B78-78AB-7AA7-A39B-FB2A6187E757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2;p15">
              <a:extLst>
                <a:ext uri="{FF2B5EF4-FFF2-40B4-BE49-F238E27FC236}">
                  <a16:creationId xmlns:a16="http://schemas.microsoft.com/office/drawing/2014/main" id="{F20AAC57-BAE2-433B-0CCA-8551784F6981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3;p15">
              <a:extLst>
                <a:ext uri="{FF2B5EF4-FFF2-40B4-BE49-F238E27FC236}">
                  <a16:creationId xmlns:a16="http://schemas.microsoft.com/office/drawing/2014/main" id="{FB79F2C2-C9FD-71B1-828C-F12F87D04D1B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4;p15">
              <a:extLst>
                <a:ext uri="{FF2B5EF4-FFF2-40B4-BE49-F238E27FC236}">
                  <a16:creationId xmlns:a16="http://schemas.microsoft.com/office/drawing/2014/main" id="{D45B374C-B90A-85AA-212F-9DE8D00FACAC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5;p15">
              <a:extLst>
                <a:ext uri="{FF2B5EF4-FFF2-40B4-BE49-F238E27FC236}">
                  <a16:creationId xmlns:a16="http://schemas.microsoft.com/office/drawing/2014/main" id="{35F6841A-4969-7605-8D5C-7DA888D6701F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6;p15">
              <a:extLst>
                <a:ext uri="{FF2B5EF4-FFF2-40B4-BE49-F238E27FC236}">
                  <a16:creationId xmlns:a16="http://schemas.microsoft.com/office/drawing/2014/main" id="{213E89AF-0936-0FDA-3DB5-0A0D4CABD5E7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7;p15">
              <a:extLst>
                <a:ext uri="{FF2B5EF4-FFF2-40B4-BE49-F238E27FC236}">
                  <a16:creationId xmlns:a16="http://schemas.microsoft.com/office/drawing/2014/main" id="{2875C19E-60CA-543D-68B4-7685F5F4326B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8;p15">
              <a:extLst>
                <a:ext uri="{FF2B5EF4-FFF2-40B4-BE49-F238E27FC236}">
                  <a16:creationId xmlns:a16="http://schemas.microsoft.com/office/drawing/2014/main" id="{62C63101-6ECA-871D-D5DD-7B375A4ADC11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9;p15">
              <a:extLst>
                <a:ext uri="{FF2B5EF4-FFF2-40B4-BE49-F238E27FC236}">
                  <a16:creationId xmlns:a16="http://schemas.microsoft.com/office/drawing/2014/main" id="{0A6463AE-8455-658D-74C8-A18C21AC7C37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50;p15">
              <a:extLst>
                <a:ext uri="{FF2B5EF4-FFF2-40B4-BE49-F238E27FC236}">
                  <a16:creationId xmlns:a16="http://schemas.microsoft.com/office/drawing/2014/main" id="{E827AB79-FA73-75CF-9327-D10BC4E37270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1;p15">
              <a:extLst>
                <a:ext uri="{FF2B5EF4-FFF2-40B4-BE49-F238E27FC236}">
                  <a16:creationId xmlns:a16="http://schemas.microsoft.com/office/drawing/2014/main" id="{0EBB2C5F-C836-7935-D627-CBBEF204F717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2;p15">
              <a:extLst>
                <a:ext uri="{FF2B5EF4-FFF2-40B4-BE49-F238E27FC236}">
                  <a16:creationId xmlns:a16="http://schemas.microsoft.com/office/drawing/2014/main" id="{E843DF98-8C8E-6D1C-C9DD-244FDCD0CC23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3;p15">
              <a:extLst>
                <a:ext uri="{FF2B5EF4-FFF2-40B4-BE49-F238E27FC236}">
                  <a16:creationId xmlns:a16="http://schemas.microsoft.com/office/drawing/2014/main" id="{A81B214B-65BF-E063-F901-0B2D0617C237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4;p15">
              <a:extLst>
                <a:ext uri="{FF2B5EF4-FFF2-40B4-BE49-F238E27FC236}">
                  <a16:creationId xmlns:a16="http://schemas.microsoft.com/office/drawing/2014/main" id="{5D288352-7F1F-38A1-39E2-1E57FAB815B4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5;p15">
              <a:extLst>
                <a:ext uri="{FF2B5EF4-FFF2-40B4-BE49-F238E27FC236}">
                  <a16:creationId xmlns:a16="http://schemas.microsoft.com/office/drawing/2014/main" id="{EDF4CAF1-9E82-B9C0-0FB7-C52B55790138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6;p15">
              <a:extLst>
                <a:ext uri="{FF2B5EF4-FFF2-40B4-BE49-F238E27FC236}">
                  <a16:creationId xmlns:a16="http://schemas.microsoft.com/office/drawing/2014/main" id="{E9E4323A-B8CB-1377-2EEC-ADB31EE24EF1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7;p15">
              <a:extLst>
                <a:ext uri="{FF2B5EF4-FFF2-40B4-BE49-F238E27FC236}">
                  <a16:creationId xmlns:a16="http://schemas.microsoft.com/office/drawing/2014/main" id="{57F299E6-A327-A7D8-098C-AEF045DF739C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8;p15">
              <a:extLst>
                <a:ext uri="{FF2B5EF4-FFF2-40B4-BE49-F238E27FC236}">
                  <a16:creationId xmlns:a16="http://schemas.microsoft.com/office/drawing/2014/main" id="{D4396F3C-9CAA-0D7A-23D9-04CBD8979197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59;p15">
              <a:extLst>
                <a:ext uri="{FF2B5EF4-FFF2-40B4-BE49-F238E27FC236}">
                  <a16:creationId xmlns:a16="http://schemas.microsoft.com/office/drawing/2014/main" id="{F2A482F7-18A1-18B0-DDCD-F23DC3CFB4AA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60;p15">
              <a:extLst>
                <a:ext uri="{FF2B5EF4-FFF2-40B4-BE49-F238E27FC236}">
                  <a16:creationId xmlns:a16="http://schemas.microsoft.com/office/drawing/2014/main" id="{DEFA5771-0E93-908C-9D55-8A52C62CE396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1;p15">
              <a:extLst>
                <a:ext uri="{FF2B5EF4-FFF2-40B4-BE49-F238E27FC236}">
                  <a16:creationId xmlns:a16="http://schemas.microsoft.com/office/drawing/2014/main" id="{D6C73A93-1BFB-2DDD-19CB-B24DB96FC938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2;p15">
              <a:extLst>
                <a:ext uri="{FF2B5EF4-FFF2-40B4-BE49-F238E27FC236}">
                  <a16:creationId xmlns:a16="http://schemas.microsoft.com/office/drawing/2014/main" id="{DD5643C7-A04F-7B39-3EA3-985024EBAF76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3;p15">
              <a:extLst>
                <a:ext uri="{FF2B5EF4-FFF2-40B4-BE49-F238E27FC236}">
                  <a16:creationId xmlns:a16="http://schemas.microsoft.com/office/drawing/2014/main" id="{2A10F4CB-77A7-6E0E-C18C-C6375EA9BC5E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4;p15">
              <a:extLst>
                <a:ext uri="{FF2B5EF4-FFF2-40B4-BE49-F238E27FC236}">
                  <a16:creationId xmlns:a16="http://schemas.microsoft.com/office/drawing/2014/main" id="{F07B3819-08D5-F562-4E92-9CCE5D49E01C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5;p15">
              <a:extLst>
                <a:ext uri="{FF2B5EF4-FFF2-40B4-BE49-F238E27FC236}">
                  <a16:creationId xmlns:a16="http://schemas.microsoft.com/office/drawing/2014/main" id="{62CFB246-CA13-1615-3328-F99B2694D825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6;p15">
              <a:extLst>
                <a:ext uri="{FF2B5EF4-FFF2-40B4-BE49-F238E27FC236}">
                  <a16:creationId xmlns:a16="http://schemas.microsoft.com/office/drawing/2014/main" id="{1F428EBF-85C5-8BF1-3850-5C3D51E44DAF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7;p15">
              <a:extLst>
                <a:ext uri="{FF2B5EF4-FFF2-40B4-BE49-F238E27FC236}">
                  <a16:creationId xmlns:a16="http://schemas.microsoft.com/office/drawing/2014/main" id="{73548404-0A7B-1867-6DAC-995BF0CF3F9F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8;p15">
              <a:extLst>
                <a:ext uri="{FF2B5EF4-FFF2-40B4-BE49-F238E27FC236}">
                  <a16:creationId xmlns:a16="http://schemas.microsoft.com/office/drawing/2014/main" id="{5B19B6E9-BCB8-3E39-3909-DD7608AF4859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69;p15">
              <a:extLst>
                <a:ext uri="{FF2B5EF4-FFF2-40B4-BE49-F238E27FC236}">
                  <a16:creationId xmlns:a16="http://schemas.microsoft.com/office/drawing/2014/main" id="{63A83D15-89FA-AE8E-18CA-222FC95E741E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0;p15">
              <a:extLst>
                <a:ext uri="{FF2B5EF4-FFF2-40B4-BE49-F238E27FC236}">
                  <a16:creationId xmlns:a16="http://schemas.microsoft.com/office/drawing/2014/main" id="{3A3A996F-0421-0143-DC24-54433218836C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;p15">
              <a:extLst>
                <a:ext uri="{FF2B5EF4-FFF2-40B4-BE49-F238E27FC236}">
                  <a16:creationId xmlns:a16="http://schemas.microsoft.com/office/drawing/2014/main" id="{4703AA6B-97C9-76A5-A098-BF3BDDA90B8E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2;p15">
              <a:extLst>
                <a:ext uri="{FF2B5EF4-FFF2-40B4-BE49-F238E27FC236}">
                  <a16:creationId xmlns:a16="http://schemas.microsoft.com/office/drawing/2014/main" id="{3B23BB90-1AC9-E82C-A3D7-2850745DF713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3;p15">
              <a:extLst>
                <a:ext uri="{FF2B5EF4-FFF2-40B4-BE49-F238E27FC236}">
                  <a16:creationId xmlns:a16="http://schemas.microsoft.com/office/drawing/2014/main" id="{87EFF9EA-7B4E-40DB-60FD-C7E8D006AFDA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4;p15">
              <a:extLst>
                <a:ext uri="{FF2B5EF4-FFF2-40B4-BE49-F238E27FC236}">
                  <a16:creationId xmlns:a16="http://schemas.microsoft.com/office/drawing/2014/main" id="{8744DD65-B883-2AA6-02E5-12E416F1E3DB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5;p15">
              <a:extLst>
                <a:ext uri="{FF2B5EF4-FFF2-40B4-BE49-F238E27FC236}">
                  <a16:creationId xmlns:a16="http://schemas.microsoft.com/office/drawing/2014/main" id="{60038893-8AC1-9CD1-3EDE-DCC240ED6363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6;p15">
              <a:extLst>
                <a:ext uri="{FF2B5EF4-FFF2-40B4-BE49-F238E27FC236}">
                  <a16:creationId xmlns:a16="http://schemas.microsoft.com/office/drawing/2014/main" id="{5058B682-E74F-6F6A-DBD4-F54907FC67E0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7;p15">
              <a:extLst>
                <a:ext uri="{FF2B5EF4-FFF2-40B4-BE49-F238E27FC236}">
                  <a16:creationId xmlns:a16="http://schemas.microsoft.com/office/drawing/2014/main" id="{A933C128-1C28-34BB-B023-AFCCB9E74439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8;p15">
              <a:extLst>
                <a:ext uri="{FF2B5EF4-FFF2-40B4-BE49-F238E27FC236}">
                  <a16:creationId xmlns:a16="http://schemas.microsoft.com/office/drawing/2014/main" id="{56FB2B7F-202E-C6EB-DF9D-B2CB4587F111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9;p15">
              <a:extLst>
                <a:ext uri="{FF2B5EF4-FFF2-40B4-BE49-F238E27FC236}">
                  <a16:creationId xmlns:a16="http://schemas.microsoft.com/office/drawing/2014/main" id="{B01AC571-D68C-36E5-1A9E-AC2D426ADDAA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0;p15">
              <a:extLst>
                <a:ext uri="{FF2B5EF4-FFF2-40B4-BE49-F238E27FC236}">
                  <a16:creationId xmlns:a16="http://schemas.microsoft.com/office/drawing/2014/main" id="{DFAB4F8F-5E3A-CB6C-4EA8-15E7986AF591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1;p15">
              <a:extLst>
                <a:ext uri="{FF2B5EF4-FFF2-40B4-BE49-F238E27FC236}">
                  <a16:creationId xmlns:a16="http://schemas.microsoft.com/office/drawing/2014/main" id="{25ED0754-F915-F2F2-E39A-B6DF6E67B2A4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2;p15">
              <a:extLst>
                <a:ext uri="{FF2B5EF4-FFF2-40B4-BE49-F238E27FC236}">
                  <a16:creationId xmlns:a16="http://schemas.microsoft.com/office/drawing/2014/main" id="{6C22ADE2-E668-6FA1-FDED-2BEFEFE9C997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3;p15">
              <a:extLst>
                <a:ext uri="{FF2B5EF4-FFF2-40B4-BE49-F238E27FC236}">
                  <a16:creationId xmlns:a16="http://schemas.microsoft.com/office/drawing/2014/main" id="{FC8E7078-3924-91A5-2AB1-CBA5860F92D0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4;p15">
              <a:extLst>
                <a:ext uri="{FF2B5EF4-FFF2-40B4-BE49-F238E27FC236}">
                  <a16:creationId xmlns:a16="http://schemas.microsoft.com/office/drawing/2014/main" id="{BC323817-442F-4D75-576D-954EB854B218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5;p15">
              <a:extLst>
                <a:ext uri="{FF2B5EF4-FFF2-40B4-BE49-F238E27FC236}">
                  <a16:creationId xmlns:a16="http://schemas.microsoft.com/office/drawing/2014/main" id="{67CABE64-80AB-E4D5-9E19-EA8AACE9AFFD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6;p15">
              <a:extLst>
                <a:ext uri="{FF2B5EF4-FFF2-40B4-BE49-F238E27FC236}">
                  <a16:creationId xmlns:a16="http://schemas.microsoft.com/office/drawing/2014/main" id="{DF4E5E28-9DAE-74C8-D714-17C865B4C6DE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7;p15">
              <a:extLst>
                <a:ext uri="{FF2B5EF4-FFF2-40B4-BE49-F238E27FC236}">
                  <a16:creationId xmlns:a16="http://schemas.microsoft.com/office/drawing/2014/main" id="{85D7EBDF-25FB-3C39-FFB6-5D75160FCEDD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8;p15">
              <a:extLst>
                <a:ext uri="{FF2B5EF4-FFF2-40B4-BE49-F238E27FC236}">
                  <a16:creationId xmlns:a16="http://schemas.microsoft.com/office/drawing/2014/main" id="{F2C9A639-FF59-F7FA-6E71-89382F45D7EC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89;p15">
              <a:extLst>
                <a:ext uri="{FF2B5EF4-FFF2-40B4-BE49-F238E27FC236}">
                  <a16:creationId xmlns:a16="http://schemas.microsoft.com/office/drawing/2014/main" id="{F65F9E0C-85C6-BEA7-E9C6-36F47F4BE9BC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0;p15">
              <a:extLst>
                <a:ext uri="{FF2B5EF4-FFF2-40B4-BE49-F238E27FC236}">
                  <a16:creationId xmlns:a16="http://schemas.microsoft.com/office/drawing/2014/main" id="{BC1D90C0-FFBA-B974-B237-B1292667D475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1;p15">
              <a:extLst>
                <a:ext uri="{FF2B5EF4-FFF2-40B4-BE49-F238E27FC236}">
                  <a16:creationId xmlns:a16="http://schemas.microsoft.com/office/drawing/2014/main" id="{82412D17-5AA1-354F-3C44-AAF2FCF01E5C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2;p15">
              <a:extLst>
                <a:ext uri="{FF2B5EF4-FFF2-40B4-BE49-F238E27FC236}">
                  <a16:creationId xmlns:a16="http://schemas.microsoft.com/office/drawing/2014/main" id="{F9E5B1B5-B5F1-425E-5E4C-4BDF1A137845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3;p15">
              <a:extLst>
                <a:ext uri="{FF2B5EF4-FFF2-40B4-BE49-F238E27FC236}">
                  <a16:creationId xmlns:a16="http://schemas.microsoft.com/office/drawing/2014/main" id="{3CDD8DB4-D20B-DBDB-6CC2-34E990C0E558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4;p15">
              <a:extLst>
                <a:ext uri="{FF2B5EF4-FFF2-40B4-BE49-F238E27FC236}">
                  <a16:creationId xmlns:a16="http://schemas.microsoft.com/office/drawing/2014/main" id="{8A4684E9-3393-E9AD-AEBF-CAC4C845CAC3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5;p15">
              <a:extLst>
                <a:ext uri="{FF2B5EF4-FFF2-40B4-BE49-F238E27FC236}">
                  <a16:creationId xmlns:a16="http://schemas.microsoft.com/office/drawing/2014/main" id="{9C553F31-D04A-808A-1BE1-06CA6F2BE952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6;p15">
              <a:extLst>
                <a:ext uri="{FF2B5EF4-FFF2-40B4-BE49-F238E27FC236}">
                  <a16:creationId xmlns:a16="http://schemas.microsoft.com/office/drawing/2014/main" id="{37F5D8A3-B406-3CAD-64EA-589380230262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7;p15">
              <a:extLst>
                <a:ext uri="{FF2B5EF4-FFF2-40B4-BE49-F238E27FC236}">
                  <a16:creationId xmlns:a16="http://schemas.microsoft.com/office/drawing/2014/main" id="{7E8E919F-8A4C-C489-7B18-7050F8E38CB4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8;p15">
              <a:extLst>
                <a:ext uri="{FF2B5EF4-FFF2-40B4-BE49-F238E27FC236}">
                  <a16:creationId xmlns:a16="http://schemas.microsoft.com/office/drawing/2014/main" id="{8A03E9EF-1645-9C2C-2DE7-422CA597D5E5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9;p15">
              <a:extLst>
                <a:ext uri="{FF2B5EF4-FFF2-40B4-BE49-F238E27FC236}">
                  <a16:creationId xmlns:a16="http://schemas.microsoft.com/office/drawing/2014/main" id="{057DEEC4-33F4-134D-A0D5-897B8DF23054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0;p15">
              <a:extLst>
                <a:ext uri="{FF2B5EF4-FFF2-40B4-BE49-F238E27FC236}">
                  <a16:creationId xmlns:a16="http://schemas.microsoft.com/office/drawing/2014/main" id="{8FB5BB47-4C66-AD6D-8045-DC5236DB1FD7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1;p15">
              <a:extLst>
                <a:ext uri="{FF2B5EF4-FFF2-40B4-BE49-F238E27FC236}">
                  <a16:creationId xmlns:a16="http://schemas.microsoft.com/office/drawing/2014/main" id="{D7342CD3-B18D-12B9-4389-89A8E311AF3C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2;p15">
              <a:extLst>
                <a:ext uri="{FF2B5EF4-FFF2-40B4-BE49-F238E27FC236}">
                  <a16:creationId xmlns:a16="http://schemas.microsoft.com/office/drawing/2014/main" id="{60B51D10-B37E-9A67-358C-CB30692B46DD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3;p15">
              <a:extLst>
                <a:ext uri="{FF2B5EF4-FFF2-40B4-BE49-F238E27FC236}">
                  <a16:creationId xmlns:a16="http://schemas.microsoft.com/office/drawing/2014/main" id="{0DAFB6F5-CB53-3671-0790-0CD81C76334C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4;p15">
              <a:extLst>
                <a:ext uri="{FF2B5EF4-FFF2-40B4-BE49-F238E27FC236}">
                  <a16:creationId xmlns:a16="http://schemas.microsoft.com/office/drawing/2014/main" id="{E1CE3F66-C44A-F3A4-5A6A-C48E5FECDBAB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5;p15">
              <a:extLst>
                <a:ext uri="{FF2B5EF4-FFF2-40B4-BE49-F238E27FC236}">
                  <a16:creationId xmlns:a16="http://schemas.microsoft.com/office/drawing/2014/main" id="{C3BDB706-E16E-7197-44E2-D33AF9C6CEBB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6;p15">
              <a:extLst>
                <a:ext uri="{FF2B5EF4-FFF2-40B4-BE49-F238E27FC236}">
                  <a16:creationId xmlns:a16="http://schemas.microsoft.com/office/drawing/2014/main" id="{41A68F87-1B12-412C-9053-17B953BFD007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7;p15">
              <a:extLst>
                <a:ext uri="{FF2B5EF4-FFF2-40B4-BE49-F238E27FC236}">
                  <a16:creationId xmlns:a16="http://schemas.microsoft.com/office/drawing/2014/main" id="{9CFEE8D8-EBD1-E0B6-0C98-14D1BCD1AE5B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8;p15">
              <a:extLst>
                <a:ext uri="{FF2B5EF4-FFF2-40B4-BE49-F238E27FC236}">
                  <a16:creationId xmlns:a16="http://schemas.microsoft.com/office/drawing/2014/main" id="{19448344-369B-D71E-7D7D-DD832C382209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09;p15">
              <a:extLst>
                <a:ext uri="{FF2B5EF4-FFF2-40B4-BE49-F238E27FC236}">
                  <a16:creationId xmlns:a16="http://schemas.microsoft.com/office/drawing/2014/main" id="{60EF7263-7E79-687E-CB7E-2A53B16BEFB8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10;p15">
              <a:extLst>
                <a:ext uri="{FF2B5EF4-FFF2-40B4-BE49-F238E27FC236}">
                  <a16:creationId xmlns:a16="http://schemas.microsoft.com/office/drawing/2014/main" id="{37FCF0AB-1B92-1A28-155A-96FD4FE1E50C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1;p15">
              <a:extLst>
                <a:ext uri="{FF2B5EF4-FFF2-40B4-BE49-F238E27FC236}">
                  <a16:creationId xmlns:a16="http://schemas.microsoft.com/office/drawing/2014/main" id="{B70A544B-08BC-4528-1923-6BD149E01A2D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2;p15">
              <a:extLst>
                <a:ext uri="{FF2B5EF4-FFF2-40B4-BE49-F238E27FC236}">
                  <a16:creationId xmlns:a16="http://schemas.microsoft.com/office/drawing/2014/main" id="{FB8FDF05-FE8D-CF82-05CB-783552CDD370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3;p15">
              <a:extLst>
                <a:ext uri="{FF2B5EF4-FFF2-40B4-BE49-F238E27FC236}">
                  <a16:creationId xmlns:a16="http://schemas.microsoft.com/office/drawing/2014/main" id="{63938EF3-0CB0-6DC6-CB41-07909A5A296A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4;p15">
              <a:extLst>
                <a:ext uri="{FF2B5EF4-FFF2-40B4-BE49-F238E27FC236}">
                  <a16:creationId xmlns:a16="http://schemas.microsoft.com/office/drawing/2014/main" id="{4FA73089-9815-4230-136B-2C3B067E798D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5;p15">
              <a:extLst>
                <a:ext uri="{FF2B5EF4-FFF2-40B4-BE49-F238E27FC236}">
                  <a16:creationId xmlns:a16="http://schemas.microsoft.com/office/drawing/2014/main" id="{1E7FDA17-EA4B-50B1-EEA1-828219A75E48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216;p15">
              <a:extLst>
                <a:ext uri="{FF2B5EF4-FFF2-40B4-BE49-F238E27FC236}">
                  <a16:creationId xmlns:a16="http://schemas.microsoft.com/office/drawing/2014/main" id="{B506950C-4FD6-EE0B-AC8C-3FF1D382DBEA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2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A943E6-BD96-E290-D38E-0A1CD11F86FA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5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BA03C68-513E-8EB0-21FF-1D48A1E3B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" name="Picture 1105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7A0608-0011-B679-CC40-A06C2DD5563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Back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56EEB1F-A1E8-4D00-B937-8B8522044DBA}"/>
              </a:ext>
            </a:extLst>
          </p:cNvPr>
          <p:cNvSpPr/>
          <p:nvPr/>
        </p:nvSpPr>
        <p:spPr>
          <a:xfrm>
            <a:off x="1288998" y="1212865"/>
            <a:ext cx="6851324" cy="2389204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32EC8A-652F-44EF-947F-868ADA38A8A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20659" b="11962"/>
          <a:stretch/>
        </p:blipFill>
        <p:spPr>
          <a:xfrm>
            <a:off x="1571149" y="1553196"/>
            <a:ext cx="1282959" cy="1318397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9" name="TextBox 218">
            <a:extLst>
              <a:ext uri="{FF2B5EF4-FFF2-40B4-BE49-F238E27FC236}">
                <a16:creationId xmlns:a16="http://schemas.microsoft.com/office/drawing/2014/main" id="{5E7C9C99-4798-4CF3-8BA3-D8716AD95FED}"/>
              </a:ext>
            </a:extLst>
          </p:cNvPr>
          <p:cNvSpPr txBox="1"/>
          <p:nvPr/>
        </p:nvSpPr>
        <p:spPr>
          <a:xfrm>
            <a:off x="3017020" y="1431885"/>
            <a:ext cx="4697348" cy="2039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Nama	                   :     Kartika Amalia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Tempat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Tanggal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Lahir   :      Jakarta, 10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Februari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2003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Asal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Instansi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	                   :     Universitas Negeri Yogyakarta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No.Telp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                           :     087774402569</a:t>
            </a:r>
          </a:p>
          <a:p>
            <a:pPr>
              <a:lnSpc>
                <a:spcPct val="150000"/>
              </a:lnSpc>
            </a:pP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Alamat Email                  :    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Kartikaamalia1002@gmail.com</a:t>
            </a:r>
            <a:endParaRPr lang="en-US" sz="1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Extra Condensed" panose="020B0604020202020204" charset="0"/>
              <a:ea typeface="Roboto" panose="020B0604020202020204" charset="0"/>
            </a:endParaRPr>
          </a:p>
          <a:p>
            <a:endParaRPr lang="en-ID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84F691-5AEC-47FF-A01B-E1668AA507CC}"/>
              </a:ext>
            </a:extLst>
          </p:cNvPr>
          <p:cNvSpPr/>
          <p:nvPr/>
        </p:nvSpPr>
        <p:spPr>
          <a:xfrm>
            <a:off x="-864792" y="351464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09" name="Picture 1108">
            <a:extLst>
              <a:ext uri="{FF2B5EF4-FFF2-40B4-BE49-F238E27FC236}">
                <a16:creationId xmlns:a16="http://schemas.microsoft.com/office/drawing/2014/main" id="{5789F569-AC15-3885-1FC6-47D5C072B7C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0" name="Picture 2" descr="HIMA TP UNY – Website Himpunan Mahasiswa Teknologi ...">
            <a:extLst>
              <a:ext uri="{FF2B5EF4-FFF2-40B4-BE49-F238E27FC236}">
                <a16:creationId xmlns:a16="http://schemas.microsoft.com/office/drawing/2014/main" id="{F6AC9E88-15D6-0B8F-0B7F-E407A7886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630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8;p15">
            <a:extLst>
              <a:ext uri="{FF2B5EF4-FFF2-40B4-BE49-F238E27FC236}">
                <a16:creationId xmlns:a16="http://schemas.microsoft.com/office/drawing/2014/main" id="{E56A84F3-7E9E-300E-CC09-ED6F8332C16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0" name="Google Shape;59;p15">
            <a:extLst>
              <a:ext uri="{FF2B5EF4-FFF2-40B4-BE49-F238E27FC236}">
                <a16:creationId xmlns:a16="http://schemas.microsoft.com/office/drawing/2014/main" id="{ACD4259B-5255-BABF-DE57-D068F891AE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1" name="Google Shape;60;p15">
            <a:extLst>
              <a:ext uri="{FF2B5EF4-FFF2-40B4-BE49-F238E27FC236}">
                <a16:creationId xmlns:a16="http://schemas.microsoft.com/office/drawing/2014/main" id="{F2F948BC-0671-DBA3-2AAF-254305A403A6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2" name="Google Shape;61;p15">
              <a:extLst>
                <a:ext uri="{FF2B5EF4-FFF2-40B4-BE49-F238E27FC236}">
                  <a16:creationId xmlns:a16="http://schemas.microsoft.com/office/drawing/2014/main" id="{5FD08C5D-FBF4-B30B-79DD-3F3E7368821F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;p15">
              <a:extLst>
                <a:ext uri="{FF2B5EF4-FFF2-40B4-BE49-F238E27FC236}">
                  <a16:creationId xmlns:a16="http://schemas.microsoft.com/office/drawing/2014/main" id="{95E7861C-58A3-B248-4DF3-CC7C0C85EAF2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;p15">
              <a:extLst>
                <a:ext uri="{FF2B5EF4-FFF2-40B4-BE49-F238E27FC236}">
                  <a16:creationId xmlns:a16="http://schemas.microsoft.com/office/drawing/2014/main" id="{7FEF7D81-A060-6ACA-6AF4-46F1FB3CC75E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;p15">
              <a:extLst>
                <a:ext uri="{FF2B5EF4-FFF2-40B4-BE49-F238E27FC236}">
                  <a16:creationId xmlns:a16="http://schemas.microsoft.com/office/drawing/2014/main" id="{0BFE901D-9D46-27E6-2534-785ED8C0111D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5;p15">
              <a:extLst>
                <a:ext uri="{FF2B5EF4-FFF2-40B4-BE49-F238E27FC236}">
                  <a16:creationId xmlns:a16="http://schemas.microsoft.com/office/drawing/2014/main" id="{EACA2794-822A-70E7-51FA-127ACAF3311F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;p15">
              <a:extLst>
                <a:ext uri="{FF2B5EF4-FFF2-40B4-BE49-F238E27FC236}">
                  <a16:creationId xmlns:a16="http://schemas.microsoft.com/office/drawing/2014/main" id="{4CFD4A68-27A8-F38B-694E-1A8F84EE424D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;p15">
              <a:extLst>
                <a:ext uri="{FF2B5EF4-FFF2-40B4-BE49-F238E27FC236}">
                  <a16:creationId xmlns:a16="http://schemas.microsoft.com/office/drawing/2014/main" id="{9ECAADBC-D32E-194D-4E54-400F87A3CBC3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;p15">
              <a:extLst>
                <a:ext uri="{FF2B5EF4-FFF2-40B4-BE49-F238E27FC236}">
                  <a16:creationId xmlns:a16="http://schemas.microsoft.com/office/drawing/2014/main" id="{97D8B031-3D96-1E29-4900-8CD9A2772FBA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9;p15">
              <a:extLst>
                <a:ext uri="{FF2B5EF4-FFF2-40B4-BE49-F238E27FC236}">
                  <a16:creationId xmlns:a16="http://schemas.microsoft.com/office/drawing/2014/main" id="{5ACBE535-642B-F438-A795-717F012FC8D1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;p15">
              <a:extLst>
                <a:ext uri="{FF2B5EF4-FFF2-40B4-BE49-F238E27FC236}">
                  <a16:creationId xmlns:a16="http://schemas.microsoft.com/office/drawing/2014/main" id="{27B46918-A553-55F8-2B78-F9E75AFBC2FE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;p15">
              <a:extLst>
                <a:ext uri="{FF2B5EF4-FFF2-40B4-BE49-F238E27FC236}">
                  <a16:creationId xmlns:a16="http://schemas.microsoft.com/office/drawing/2014/main" id="{3377694C-5EEE-EB5D-29C7-B9900B8F99F8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2;p15">
              <a:extLst>
                <a:ext uri="{FF2B5EF4-FFF2-40B4-BE49-F238E27FC236}">
                  <a16:creationId xmlns:a16="http://schemas.microsoft.com/office/drawing/2014/main" id="{B56A665C-EAF5-CFC8-6A0D-6B68E21625CC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;p15">
              <a:extLst>
                <a:ext uri="{FF2B5EF4-FFF2-40B4-BE49-F238E27FC236}">
                  <a16:creationId xmlns:a16="http://schemas.microsoft.com/office/drawing/2014/main" id="{4C9275D5-5CFE-81DE-C94C-4CBBCD1E06FD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;p15">
              <a:extLst>
                <a:ext uri="{FF2B5EF4-FFF2-40B4-BE49-F238E27FC236}">
                  <a16:creationId xmlns:a16="http://schemas.microsoft.com/office/drawing/2014/main" id="{B0C48FCE-0312-7098-CC6C-CEBF050C0882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;p15">
              <a:extLst>
                <a:ext uri="{FF2B5EF4-FFF2-40B4-BE49-F238E27FC236}">
                  <a16:creationId xmlns:a16="http://schemas.microsoft.com/office/drawing/2014/main" id="{20E573F1-8FE2-E382-609C-D2689D4B9FCF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;p15">
              <a:extLst>
                <a:ext uri="{FF2B5EF4-FFF2-40B4-BE49-F238E27FC236}">
                  <a16:creationId xmlns:a16="http://schemas.microsoft.com/office/drawing/2014/main" id="{B27A3D0B-5BD2-D8F9-2E59-37BEBD78B54E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7;p15">
              <a:extLst>
                <a:ext uri="{FF2B5EF4-FFF2-40B4-BE49-F238E27FC236}">
                  <a16:creationId xmlns:a16="http://schemas.microsoft.com/office/drawing/2014/main" id="{ACEFFE56-C57C-99D1-0EEA-5B6089CEE6B3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78;p15">
              <a:extLst>
                <a:ext uri="{FF2B5EF4-FFF2-40B4-BE49-F238E27FC236}">
                  <a16:creationId xmlns:a16="http://schemas.microsoft.com/office/drawing/2014/main" id="{1AD5B341-B9A3-705A-3388-5BE50283C985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9;p15">
              <a:extLst>
                <a:ext uri="{FF2B5EF4-FFF2-40B4-BE49-F238E27FC236}">
                  <a16:creationId xmlns:a16="http://schemas.microsoft.com/office/drawing/2014/main" id="{1E2F6878-51B3-197B-91AB-F4FACEF1B25C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;p15">
              <a:extLst>
                <a:ext uri="{FF2B5EF4-FFF2-40B4-BE49-F238E27FC236}">
                  <a16:creationId xmlns:a16="http://schemas.microsoft.com/office/drawing/2014/main" id="{814FA482-3BA3-689D-B25F-77E286AFEF8F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1;p15">
              <a:extLst>
                <a:ext uri="{FF2B5EF4-FFF2-40B4-BE49-F238E27FC236}">
                  <a16:creationId xmlns:a16="http://schemas.microsoft.com/office/drawing/2014/main" id="{7DBE3EB3-6214-ECBD-6D5F-3A68A838F16B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2;p15">
              <a:extLst>
                <a:ext uri="{FF2B5EF4-FFF2-40B4-BE49-F238E27FC236}">
                  <a16:creationId xmlns:a16="http://schemas.microsoft.com/office/drawing/2014/main" id="{F97D22CF-0E5F-189A-984A-0C915D060A2B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3;p15">
              <a:extLst>
                <a:ext uri="{FF2B5EF4-FFF2-40B4-BE49-F238E27FC236}">
                  <a16:creationId xmlns:a16="http://schemas.microsoft.com/office/drawing/2014/main" id="{A10645B9-F8DD-D50A-F6C4-FF609C0BC874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;p15">
              <a:extLst>
                <a:ext uri="{FF2B5EF4-FFF2-40B4-BE49-F238E27FC236}">
                  <a16:creationId xmlns:a16="http://schemas.microsoft.com/office/drawing/2014/main" id="{2D83763F-3A17-6478-8DCD-A19C5B7E703C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5;p15">
              <a:extLst>
                <a:ext uri="{FF2B5EF4-FFF2-40B4-BE49-F238E27FC236}">
                  <a16:creationId xmlns:a16="http://schemas.microsoft.com/office/drawing/2014/main" id="{B535C57C-A3F0-F856-B133-F83DE61EEEF1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6;p15">
              <a:extLst>
                <a:ext uri="{FF2B5EF4-FFF2-40B4-BE49-F238E27FC236}">
                  <a16:creationId xmlns:a16="http://schemas.microsoft.com/office/drawing/2014/main" id="{9A4B5B9B-545F-88C6-40CE-EEB52568AC46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;p15">
              <a:extLst>
                <a:ext uri="{FF2B5EF4-FFF2-40B4-BE49-F238E27FC236}">
                  <a16:creationId xmlns:a16="http://schemas.microsoft.com/office/drawing/2014/main" id="{831603C5-437A-F4AB-9D47-1DB1EACC1BFF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;p15">
              <a:extLst>
                <a:ext uri="{FF2B5EF4-FFF2-40B4-BE49-F238E27FC236}">
                  <a16:creationId xmlns:a16="http://schemas.microsoft.com/office/drawing/2014/main" id="{B9059424-8F82-2777-0EA0-DA5341F1D9DD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9;p15">
              <a:extLst>
                <a:ext uri="{FF2B5EF4-FFF2-40B4-BE49-F238E27FC236}">
                  <a16:creationId xmlns:a16="http://schemas.microsoft.com/office/drawing/2014/main" id="{5D553A11-BC14-E614-81B5-D6B4FF310486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;p15">
              <a:extLst>
                <a:ext uri="{FF2B5EF4-FFF2-40B4-BE49-F238E27FC236}">
                  <a16:creationId xmlns:a16="http://schemas.microsoft.com/office/drawing/2014/main" id="{D97AAA0B-3E83-2AFC-093A-9DEF332F1171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;p15">
              <a:extLst>
                <a:ext uri="{FF2B5EF4-FFF2-40B4-BE49-F238E27FC236}">
                  <a16:creationId xmlns:a16="http://schemas.microsoft.com/office/drawing/2014/main" id="{DC2C3122-18D1-16E4-1149-2964B3AEA2DE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;p15">
              <a:extLst>
                <a:ext uri="{FF2B5EF4-FFF2-40B4-BE49-F238E27FC236}">
                  <a16:creationId xmlns:a16="http://schemas.microsoft.com/office/drawing/2014/main" id="{4AE8363C-8898-2FBC-584A-A7E4007BDB09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;p15">
              <a:extLst>
                <a:ext uri="{FF2B5EF4-FFF2-40B4-BE49-F238E27FC236}">
                  <a16:creationId xmlns:a16="http://schemas.microsoft.com/office/drawing/2014/main" id="{1EB41E80-D7AC-229E-9F3E-D41616D153EE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;p15">
              <a:extLst>
                <a:ext uri="{FF2B5EF4-FFF2-40B4-BE49-F238E27FC236}">
                  <a16:creationId xmlns:a16="http://schemas.microsoft.com/office/drawing/2014/main" id="{BE29473C-C1F5-6751-AF67-1EAA880B2837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5;p15">
              <a:extLst>
                <a:ext uri="{FF2B5EF4-FFF2-40B4-BE49-F238E27FC236}">
                  <a16:creationId xmlns:a16="http://schemas.microsoft.com/office/drawing/2014/main" id="{AF3ECD9F-6559-7740-93C6-91A8D666BA01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;p15">
              <a:extLst>
                <a:ext uri="{FF2B5EF4-FFF2-40B4-BE49-F238E27FC236}">
                  <a16:creationId xmlns:a16="http://schemas.microsoft.com/office/drawing/2014/main" id="{97E09B1F-2D6E-DB00-4AE8-D0D464899CC3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;p15">
              <a:extLst>
                <a:ext uri="{FF2B5EF4-FFF2-40B4-BE49-F238E27FC236}">
                  <a16:creationId xmlns:a16="http://schemas.microsoft.com/office/drawing/2014/main" id="{1A74D1D5-AD58-132D-2A26-B00829B20C9F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8;p15">
              <a:extLst>
                <a:ext uri="{FF2B5EF4-FFF2-40B4-BE49-F238E27FC236}">
                  <a16:creationId xmlns:a16="http://schemas.microsoft.com/office/drawing/2014/main" id="{141CAEF0-323E-D4E1-39A9-F2B0485C3B4C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9;p15">
              <a:extLst>
                <a:ext uri="{FF2B5EF4-FFF2-40B4-BE49-F238E27FC236}">
                  <a16:creationId xmlns:a16="http://schemas.microsoft.com/office/drawing/2014/main" id="{F42E3F46-FFCF-EE2E-72A9-1191A2E42E8E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0;p15">
              <a:extLst>
                <a:ext uri="{FF2B5EF4-FFF2-40B4-BE49-F238E27FC236}">
                  <a16:creationId xmlns:a16="http://schemas.microsoft.com/office/drawing/2014/main" id="{5DEFA02B-4E9E-F80D-A17D-0CBEFD9E16D6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1;p15">
              <a:extLst>
                <a:ext uri="{FF2B5EF4-FFF2-40B4-BE49-F238E27FC236}">
                  <a16:creationId xmlns:a16="http://schemas.microsoft.com/office/drawing/2014/main" id="{1ECC5E25-B47E-2525-ADC9-2F6F978F56D0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;p15">
              <a:extLst>
                <a:ext uri="{FF2B5EF4-FFF2-40B4-BE49-F238E27FC236}">
                  <a16:creationId xmlns:a16="http://schemas.microsoft.com/office/drawing/2014/main" id="{3202BAE2-EE78-DE77-029B-89F811D65288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3;p15">
              <a:extLst>
                <a:ext uri="{FF2B5EF4-FFF2-40B4-BE49-F238E27FC236}">
                  <a16:creationId xmlns:a16="http://schemas.microsoft.com/office/drawing/2014/main" id="{2B66024C-507B-85F0-6E08-2FA347F84A7F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;p15">
              <a:extLst>
                <a:ext uri="{FF2B5EF4-FFF2-40B4-BE49-F238E27FC236}">
                  <a16:creationId xmlns:a16="http://schemas.microsoft.com/office/drawing/2014/main" id="{1B1F990B-C332-EFFA-3C60-F668ACE4DCA9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;p15">
              <a:extLst>
                <a:ext uri="{FF2B5EF4-FFF2-40B4-BE49-F238E27FC236}">
                  <a16:creationId xmlns:a16="http://schemas.microsoft.com/office/drawing/2014/main" id="{55A004E7-A98C-381C-2D4F-4E6DC8E58274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;p15">
              <a:extLst>
                <a:ext uri="{FF2B5EF4-FFF2-40B4-BE49-F238E27FC236}">
                  <a16:creationId xmlns:a16="http://schemas.microsoft.com/office/drawing/2014/main" id="{6A70C041-DE17-5FA2-4C2C-E617EA9B2CCF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7;p15">
              <a:extLst>
                <a:ext uri="{FF2B5EF4-FFF2-40B4-BE49-F238E27FC236}">
                  <a16:creationId xmlns:a16="http://schemas.microsoft.com/office/drawing/2014/main" id="{146B166D-5889-C8F0-973C-E822AC11745A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8;p15">
              <a:extLst>
                <a:ext uri="{FF2B5EF4-FFF2-40B4-BE49-F238E27FC236}">
                  <a16:creationId xmlns:a16="http://schemas.microsoft.com/office/drawing/2014/main" id="{A4279654-D3C3-4634-3406-F19459F0938D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9;p15">
              <a:extLst>
                <a:ext uri="{FF2B5EF4-FFF2-40B4-BE49-F238E27FC236}">
                  <a16:creationId xmlns:a16="http://schemas.microsoft.com/office/drawing/2014/main" id="{D1B6C2EB-D81F-20C3-255D-D531FB626D88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10;p15">
              <a:extLst>
                <a:ext uri="{FF2B5EF4-FFF2-40B4-BE49-F238E27FC236}">
                  <a16:creationId xmlns:a16="http://schemas.microsoft.com/office/drawing/2014/main" id="{FE08E046-F10F-111E-908D-7DDA2BEC0B17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11;p15">
              <a:extLst>
                <a:ext uri="{FF2B5EF4-FFF2-40B4-BE49-F238E27FC236}">
                  <a16:creationId xmlns:a16="http://schemas.microsoft.com/office/drawing/2014/main" id="{166E8E7A-B014-BF54-BB8C-7E3E201F12B1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2;p15">
              <a:extLst>
                <a:ext uri="{FF2B5EF4-FFF2-40B4-BE49-F238E27FC236}">
                  <a16:creationId xmlns:a16="http://schemas.microsoft.com/office/drawing/2014/main" id="{3B86E747-494F-C6C2-78FC-AD5EAB1EB79D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3;p15">
              <a:extLst>
                <a:ext uri="{FF2B5EF4-FFF2-40B4-BE49-F238E27FC236}">
                  <a16:creationId xmlns:a16="http://schemas.microsoft.com/office/drawing/2014/main" id="{5C93DA6C-F0B8-478B-D8D7-755D1DAEB50E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4;p15">
              <a:extLst>
                <a:ext uri="{FF2B5EF4-FFF2-40B4-BE49-F238E27FC236}">
                  <a16:creationId xmlns:a16="http://schemas.microsoft.com/office/drawing/2014/main" id="{9ADD02BE-A1BD-B369-251B-FA3BFC8DB554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5;p15">
              <a:extLst>
                <a:ext uri="{FF2B5EF4-FFF2-40B4-BE49-F238E27FC236}">
                  <a16:creationId xmlns:a16="http://schemas.microsoft.com/office/drawing/2014/main" id="{DA8CB044-C324-379B-F568-9BFB2BE101FB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6;p15">
              <a:extLst>
                <a:ext uri="{FF2B5EF4-FFF2-40B4-BE49-F238E27FC236}">
                  <a16:creationId xmlns:a16="http://schemas.microsoft.com/office/drawing/2014/main" id="{D09A7F6E-F480-3E3A-6FF3-6F457FD6FED6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7;p15">
              <a:extLst>
                <a:ext uri="{FF2B5EF4-FFF2-40B4-BE49-F238E27FC236}">
                  <a16:creationId xmlns:a16="http://schemas.microsoft.com/office/drawing/2014/main" id="{69EB63DB-44D0-493C-2DAE-3A44509E7150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8;p15">
              <a:extLst>
                <a:ext uri="{FF2B5EF4-FFF2-40B4-BE49-F238E27FC236}">
                  <a16:creationId xmlns:a16="http://schemas.microsoft.com/office/drawing/2014/main" id="{E32CAF34-7C2D-3131-2ECA-1C15B25E8DD6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9;p15">
              <a:extLst>
                <a:ext uri="{FF2B5EF4-FFF2-40B4-BE49-F238E27FC236}">
                  <a16:creationId xmlns:a16="http://schemas.microsoft.com/office/drawing/2014/main" id="{99A5CC27-5C26-C195-CF77-F9BE52922CB4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20;p15">
              <a:extLst>
                <a:ext uri="{FF2B5EF4-FFF2-40B4-BE49-F238E27FC236}">
                  <a16:creationId xmlns:a16="http://schemas.microsoft.com/office/drawing/2014/main" id="{77F19A8B-E617-3E4C-8350-862E5D345EE0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21;p15">
              <a:extLst>
                <a:ext uri="{FF2B5EF4-FFF2-40B4-BE49-F238E27FC236}">
                  <a16:creationId xmlns:a16="http://schemas.microsoft.com/office/drawing/2014/main" id="{EAEA01A9-2697-DF27-96BB-25479BD384CC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2;p15">
              <a:extLst>
                <a:ext uri="{FF2B5EF4-FFF2-40B4-BE49-F238E27FC236}">
                  <a16:creationId xmlns:a16="http://schemas.microsoft.com/office/drawing/2014/main" id="{293B3A22-8C25-2397-BC81-BCDD3AAEA800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3;p15">
              <a:extLst>
                <a:ext uri="{FF2B5EF4-FFF2-40B4-BE49-F238E27FC236}">
                  <a16:creationId xmlns:a16="http://schemas.microsoft.com/office/drawing/2014/main" id="{E25F6E1A-B54A-59DC-3FDE-0927A5C16922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4;p15">
              <a:extLst>
                <a:ext uri="{FF2B5EF4-FFF2-40B4-BE49-F238E27FC236}">
                  <a16:creationId xmlns:a16="http://schemas.microsoft.com/office/drawing/2014/main" id="{03500D21-73AF-8909-12DA-CA4740AE0DFB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5;p15">
              <a:extLst>
                <a:ext uri="{FF2B5EF4-FFF2-40B4-BE49-F238E27FC236}">
                  <a16:creationId xmlns:a16="http://schemas.microsoft.com/office/drawing/2014/main" id="{3CD190CB-073E-B9C6-C100-1B83369E55C3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6;p15">
              <a:extLst>
                <a:ext uri="{FF2B5EF4-FFF2-40B4-BE49-F238E27FC236}">
                  <a16:creationId xmlns:a16="http://schemas.microsoft.com/office/drawing/2014/main" id="{60D86F23-6825-7998-A1A8-8FA2F5F9FEE2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7;p15">
              <a:extLst>
                <a:ext uri="{FF2B5EF4-FFF2-40B4-BE49-F238E27FC236}">
                  <a16:creationId xmlns:a16="http://schemas.microsoft.com/office/drawing/2014/main" id="{12DAAC6A-5C09-59FD-A867-CA23D52C704A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8;p15">
              <a:extLst>
                <a:ext uri="{FF2B5EF4-FFF2-40B4-BE49-F238E27FC236}">
                  <a16:creationId xmlns:a16="http://schemas.microsoft.com/office/drawing/2014/main" id="{1A17E3A6-121B-CD84-9D48-39AAC5064C3D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9;p15">
              <a:extLst>
                <a:ext uri="{FF2B5EF4-FFF2-40B4-BE49-F238E27FC236}">
                  <a16:creationId xmlns:a16="http://schemas.microsoft.com/office/drawing/2014/main" id="{07463DD4-5F09-27DC-1AD7-F31AFBB245F5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30;p15">
              <a:extLst>
                <a:ext uri="{FF2B5EF4-FFF2-40B4-BE49-F238E27FC236}">
                  <a16:creationId xmlns:a16="http://schemas.microsoft.com/office/drawing/2014/main" id="{0508A9F5-66AE-AE7E-E72D-C63305CC04CD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31;p15">
              <a:extLst>
                <a:ext uri="{FF2B5EF4-FFF2-40B4-BE49-F238E27FC236}">
                  <a16:creationId xmlns:a16="http://schemas.microsoft.com/office/drawing/2014/main" id="{67D37F61-7E2B-9DC3-EDCD-03378A8C55EF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2;p15">
              <a:extLst>
                <a:ext uri="{FF2B5EF4-FFF2-40B4-BE49-F238E27FC236}">
                  <a16:creationId xmlns:a16="http://schemas.microsoft.com/office/drawing/2014/main" id="{47BB8B3B-5043-1866-7BB4-61ECBEF4AA51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3;p15">
              <a:extLst>
                <a:ext uri="{FF2B5EF4-FFF2-40B4-BE49-F238E27FC236}">
                  <a16:creationId xmlns:a16="http://schemas.microsoft.com/office/drawing/2014/main" id="{B7CF6C63-19D7-B46C-A8B9-8C1741CC1496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4;p15">
              <a:extLst>
                <a:ext uri="{FF2B5EF4-FFF2-40B4-BE49-F238E27FC236}">
                  <a16:creationId xmlns:a16="http://schemas.microsoft.com/office/drawing/2014/main" id="{4BE3CEC3-A573-3DCF-25AD-9E3E508249AC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5;p15">
              <a:extLst>
                <a:ext uri="{FF2B5EF4-FFF2-40B4-BE49-F238E27FC236}">
                  <a16:creationId xmlns:a16="http://schemas.microsoft.com/office/drawing/2014/main" id="{EBE98A40-0212-C649-A026-3E46796D5611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6;p15">
              <a:extLst>
                <a:ext uri="{FF2B5EF4-FFF2-40B4-BE49-F238E27FC236}">
                  <a16:creationId xmlns:a16="http://schemas.microsoft.com/office/drawing/2014/main" id="{824971D7-1DC1-6110-FBA2-A5691C9CA840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7;p15">
              <a:extLst>
                <a:ext uri="{FF2B5EF4-FFF2-40B4-BE49-F238E27FC236}">
                  <a16:creationId xmlns:a16="http://schemas.microsoft.com/office/drawing/2014/main" id="{5725C65B-8693-B65A-715D-CC8E758F75D9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8;p15">
              <a:extLst>
                <a:ext uri="{FF2B5EF4-FFF2-40B4-BE49-F238E27FC236}">
                  <a16:creationId xmlns:a16="http://schemas.microsoft.com/office/drawing/2014/main" id="{B629EAAB-BE73-3604-847F-8F4568F9368B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9;p15">
              <a:extLst>
                <a:ext uri="{FF2B5EF4-FFF2-40B4-BE49-F238E27FC236}">
                  <a16:creationId xmlns:a16="http://schemas.microsoft.com/office/drawing/2014/main" id="{49C43AA8-45A9-F8C5-F82E-9DD499166A61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0;p15">
              <a:extLst>
                <a:ext uri="{FF2B5EF4-FFF2-40B4-BE49-F238E27FC236}">
                  <a16:creationId xmlns:a16="http://schemas.microsoft.com/office/drawing/2014/main" id="{3A3CA42F-B69F-6B24-E7C4-C19BD97B48F3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1;p15">
              <a:extLst>
                <a:ext uri="{FF2B5EF4-FFF2-40B4-BE49-F238E27FC236}">
                  <a16:creationId xmlns:a16="http://schemas.microsoft.com/office/drawing/2014/main" id="{DF0EB933-0954-8998-131A-02C03BA4E574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2;p15">
              <a:extLst>
                <a:ext uri="{FF2B5EF4-FFF2-40B4-BE49-F238E27FC236}">
                  <a16:creationId xmlns:a16="http://schemas.microsoft.com/office/drawing/2014/main" id="{03CF052B-26ED-22D9-A393-9FCC8C7BBFD8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;p15">
              <a:extLst>
                <a:ext uri="{FF2B5EF4-FFF2-40B4-BE49-F238E27FC236}">
                  <a16:creationId xmlns:a16="http://schemas.microsoft.com/office/drawing/2014/main" id="{6334C476-9EB8-F883-B777-A120A762C3A0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4;p15">
              <a:extLst>
                <a:ext uri="{FF2B5EF4-FFF2-40B4-BE49-F238E27FC236}">
                  <a16:creationId xmlns:a16="http://schemas.microsoft.com/office/drawing/2014/main" id="{1EEC1715-3760-6D9A-A9C9-228D412F25B9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5;p15">
              <a:extLst>
                <a:ext uri="{FF2B5EF4-FFF2-40B4-BE49-F238E27FC236}">
                  <a16:creationId xmlns:a16="http://schemas.microsoft.com/office/drawing/2014/main" id="{9B0BCA53-C201-4E95-0FA1-ADF769CFBF94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6;p15">
              <a:extLst>
                <a:ext uri="{FF2B5EF4-FFF2-40B4-BE49-F238E27FC236}">
                  <a16:creationId xmlns:a16="http://schemas.microsoft.com/office/drawing/2014/main" id="{266D2435-36EF-75B0-8AAB-0DC60CB5E52B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7;p15">
              <a:extLst>
                <a:ext uri="{FF2B5EF4-FFF2-40B4-BE49-F238E27FC236}">
                  <a16:creationId xmlns:a16="http://schemas.microsoft.com/office/drawing/2014/main" id="{E5D55F41-E370-492F-E0AC-16920ECF45DD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8;p15">
              <a:extLst>
                <a:ext uri="{FF2B5EF4-FFF2-40B4-BE49-F238E27FC236}">
                  <a16:creationId xmlns:a16="http://schemas.microsoft.com/office/drawing/2014/main" id="{509CACCB-FEF5-0A92-CE39-9E7B73CAE3E5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9;p15">
              <a:extLst>
                <a:ext uri="{FF2B5EF4-FFF2-40B4-BE49-F238E27FC236}">
                  <a16:creationId xmlns:a16="http://schemas.microsoft.com/office/drawing/2014/main" id="{8FADE4E8-612B-0E8A-D324-10270B06573A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50;p15">
              <a:extLst>
                <a:ext uri="{FF2B5EF4-FFF2-40B4-BE49-F238E27FC236}">
                  <a16:creationId xmlns:a16="http://schemas.microsoft.com/office/drawing/2014/main" id="{50CE7AC8-84C2-6ECF-91B0-EFDCE76167B2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51;p15">
              <a:extLst>
                <a:ext uri="{FF2B5EF4-FFF2-40B4-BE49-F238E27FC236}">
                  <a16:creationId xmlns:a16="http://schemas.microsoft.com/office/drawing/2014/main" id="{40EB6AAB-6BD6-BD65-E758-965C74F638E9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2;p15">
              <a:extLst>
                <a:ext uri="{FF2B5EF4-FFF2-40B4-BE49-F238E27FC236}">
                  <a16:creationId xmlns:a16="http://schemas.microsoft.com/office/drawing/2014/main" id="{C0B7E51A-E88B-9723-D786-AE011546E140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3;p15">
              <a:extLst>
                <a:ext uri="{FF2B5EF4-FFF2-40B4-BE49-F238E27FC236}">
                  <a16:creationId xmlns:a16="http://schemas.microsoft.com/office/drawing/2014/main" id="{8382EBCB-33E9-F4EC-B528-FAD5B253E0E1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4;p15">
              <a:extLst>
                <a:ext uri="{FF2B5EF4-FFF2-40B4-BE49-F238E27FC236}">
                  <a16:creationId xmlns:a16="http://schemas.microsoft.com/office/drawing/2014/main" id="{F5B930B9-1387-9EEF-5C36-DA83C5F6CF62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5;p15">
              <a:extLst>
                <a:ext uri="{FF2B5EF4-FFF2-40B4-BE49-F238E27FC236}">
                  <a16:creationId xmlns:a16="http://schemas.microsoft.com/office/drawing/2014/main" id="{F1680713-18B2-D0A0-162F-06BBA121D157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6;p15">
              <a:extLst>
                <a:ext uri="{FF2B5EF4-FFF2-40B4-BE49-F238E27FC236}">
                  <a16:creationId xmlns:a16="http://schemas.microsoft.com/office/drawing/2014/main" id="{F27FB75C-FA49-DB89-09C8-FBE882D484B5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7;p15">
              <a:extLst>
                <a:ext uri="{FF2B5EF4-FFF2-40B4-BE49-F238E27FC236}">
                  <a16:creationId xmlns:a16="http://schemas.microsoft.com/office/drawing/2014/main" id="{A51CCFAD-01A2-EB9C-B11D-9FDF1A1EA633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8;p15">
              <a:extLst>
                <a:ext uri="{FF2B5EF4-FFF2-40B4-BE49-F238E27FC236}">
                  <a16:creationId xmlns:a16="http://schemas.microsoft.com/office/drawing/2014/main" id="{D96F4ACA-3576-9742-7D0D-440825AE04AB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9;p15">
              <a:extLst>
                <a:ext uri="{FF2B5EF4-FFF2-40B4-BE49-F238E27FC236}">
                  <a16:creationId xmlns:a16="http://schemas.microsoft.com/office/drawing/2014/main" id="{EAC1298D-EEF3-193C-C6C7-34A5F82D2476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60;p15">
              <a:extLst>
                <a:ext uri="{FF2B5EF4-FFF2-40B4-BE49-F238E27FC236}">
                  <a16:creationId xmlns:a16="http://schemas.microsoft.com/office/drawing/2014/main" id="{E28A4133-5C95-1E59-84D3-144B65342915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61;p15">
              <a:extLst>
                <a:ext uri="{FF2B5EF4-FFF2-40B4-BE49-F238E27FC236}">
                  <a16:creationId xmlns:a16="http://schemas.microsoft.com/office/drawing/2014/main" id="{74A2DA1A-C969-4C06-298C-0B90BDC2E29D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2;p15">
              <a:extLst>
                <a:ext uri="{FF2B5EF4-FFF2-40B4-BE49-F238E27FC236}">
                  <a16:creationId xmlns:a16="http://schemas.microsoft.com/office/drawing/2014/main" id="{6DC8398C-FF3E-C8BB-6149-8593CB2F6108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3;p15">
              <a:extLst>
                <a:ext uri="{FF2B5EF4-FFF2-40B4-BE49-F238E27FC236}">
                  <a16:creationId xmlns:a16="http://schemas.microsoft.com/office/drawing/2014/main" id="{4E46B12F-7FA6-1B8F-1290-9FFC99B883E9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4;p15">
              <a:extLst>
                <a:ext uri="{FF2B5EF4-FFF2-40B4-BE49-F238E27FC236}">
                  <a16:creationId xmlns:a16="http://schemas.microsoft.com/office/drawing/2014/main" id="{5AB14AD7-8D9E-894C-D8B6-561BD7B79E84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5;p15">
              <a:extLst>
                <a:ext uri="{FF2B5EF4-FFF2-40B4-BE49-F238E27FC236}">
                  <a16:creationId xmlns:a16="http://schemas.microsoft.com/office/drawing/2014/main" id="{1291DFA8-BA3B-FD52-064F-456227104717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6;p15">
              <a:extLst>
                <a:ext uri="{FF2B5EF4-FFF2-40B4-BE49-F238E27FC236}">
                  <a16:creationId xmlns:a16="http://schemas.microsoft.com/office/drawing/2014/main" id="{4DCF8395-6E79-C0FA-FBAB-9B0B77E3D611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7;p15">
              <a:extLst>
                <a:ext uri="{FF2B5EF4-FFF2-40B4-BE49-F238E27FC236}">
                  <a16:creationId xmlns:a16="http://schemas.microsoft.com/office/drawing/2014/main" id="{0731CC11-6601-85B2-3ED0-7494D98A8E09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8;p15">
              <a:extLst>
                <a:ext uri="{FF2B5EF4-FFF2-40B4-BE49-F238E27FC236}">
                  <a16:creationId xmlns:a16="http://schemas.microsoft.com/office/drawing/2014/main" id="{D419F279-A706-6503-82F6-FD8700A241F0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9;p15">
              <a:extLst>
                <a:ext uri="{FF2B5EF4-FFF2-40B4-BE49-F238E27FC236}">
                  <a16:creationId xmlns:a16="http://schemas.microsoft.com/office/drawing/2014/main" id="{6EAD93FB-AFC7-2E27-353A-19EB227FBD3C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0;p15">
              <a:extLst>
                <a:ext uri="{FF2B5EF4-FFF2-40B4-BE49-F238E27FC236}">
                  <a16:creationId xmlns:a16="http://schemas.microsoft.com/office/drawing/2014/main" id="{851A7412-E329-6A1B-4356-5F08DE4DF0E2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;p15">
              <a:extLst>
                <a:ext uri="{FF2B5EF4-FFF2-40B4-BE49-F238E27FC236}">
                  <a16:creationId xmlns:a16="http://schemas.microsoft.com/office/drawing/2014/main" id="{5B193330-5302-0AF3-0063-69694858D519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2;p15">
              <a:extLst>
                <a:ext uri="{FF2B5EF4-FFF2-40B4-BE49-F238E27FC236}">
                  <a16:creationId xmlns:a16="http://schemas.microsoft.com/office/drawing/2014/main" id="{EEAF2A65-802A-624D-2A50-6BEE2FA45D23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3;p15">
              <a:extLst>
                <a:ext uri="{FF2B5EF4-FFF2-40B4-BE49-F238E27FC236}">
                  <a16:creationId xmlns:a16="http://schemas.microsoft.com/office/drawing/2014/main" id="{7C8BBC51-02F0-2EB9-41F6-D8E7049F7189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4;p15">
              <a:extLst>
                <a:ext uri="{FF2B5EF4-FFF2-40B4-BE49-F238E27FC236}">
                  <a16:creationId xmlns:a16="http://schemas.microsoft.com/office/drawing/2014/main" id="{4E1C0962-B4A2-AD92-C458-FF950BB4FD2F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5;p15">
              <a:extLst>
                <a:ext uri="{FF2B5EF4-FFF2-40B4-BE49-F238E27FC236}">
                  <a16:creationId xmlns:a16="http://schemas.microsoft.com/office/drawing/2014/main" id="{6A86F255-B604-4683-6845-07DBD46833A4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6;p15">
              <a:extLst>
                <a:ext uri="{FF2B5EF4-FFF2-40B4-BE49-F238E27FC236}">
                  <a16:creationId xmlns:a16="http://schemas.microsoft.com/office/drawing/2014/main" id="{9C04704B-6C81-F05A-5F07-57BAC6D14F37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7;p15">
              <a:extLst>
                <a:ext uri="{FF2B5EF4-FFF2-40B4-BE49-F238E27FC236}">
                  <a16:creationId xmlns:a16="http://schemas.microsoft.com/office/drawing/2014/main" id="{51F20C20-7670-1616-3CB1-E0AE0A70781F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8;p15">
              <a:extLst>
                <a:ext uri="{FF2B5EF4-FFF2-40B4-BE49-F238E27FC236}">
                  <a16:creationId xmlns:a16="http://schemas.microsoft.com/office/drawing/2014/main" id="{A708DC07-2E8F-6282-BA22-E06730A756C9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9;p15">
              <a:extLst>
                <a:ext uri="{FF2B5EF4-FFF2-40B4-BE49-F238E27FC236}">
                  <a16:creationId xmlns:a16="http://schemas.microsoft.com/office/drawing/2014/main" id="{21769F04-65A9-0222-0F52-2ED8A7335F8C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80;p15">
              <a:extLst>
                <a:ext uri="{FF2B5EF4-FFF2-40B4-BE49-F238E27FC236}">
                  <a16:creationId xmlns:a16="http://schemas.microsoft.com/office/drawing/2014/main" id="{9EEA7932-AF72-7721-CAD1-C2BF237EC33D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1;p15">
              <a:extLst>
                <a:ext uri="{FF2B5EF4-FFF2-40B4-BE49-F238E27FC236}">
                  <a16:creationId xmlns:a16="http://schemas.microsoft.com/office/drawing/2014/main" id="{8A6911F3-4B31-BE29-DC8A-BD1F64011BA8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2;p15">
              <a:extLst>
                <a:ext uri="{FF2B5EF4-FFF2-40B4-BE49-F238E27FC236}">
                  <a16:creationId xmlns:a16="http://schemas.microsoft.com/office/drawing/2014/main" id="{73F7D0CB-E8D6-C36F-D5BE-C6B5DF637BCE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3;p15">
              <a:extLst>
                <a:ext uri="{FF2B5EF4-FFF2-40B4-BE49-F238E27FC236}">
                  <a16:creationId xmlns:a16="http://schemas.microsoft.com/office/drawing/2014/main" id="{788DF648-D289-3F9A-9AB2-5ABD920CCEDB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4;p15">
              <a:extLst>
                <a:ext uri="{FF2B5EF4-FFF2-40B4-BE49-F238E27FC236}">
                  <a16:creationId xmlns:a16="http://schemas.microsoft.com/office/drawing/2014/main" id="{CEC243CC-0764-9A75-452C-54AAB04BD0E7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5;p15">
              <a:extLst>
                <a:ext uri="{FF2B5EF4-FFF2-40B4-BE49-F238E27FC236}">
                  <a16:creationId xmlns:a16="http://schemas.microsoft.com/office/drawing/2014/main" id="{2943872E-4B70-CFE5-D1ED-B36F11A226E4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6;p15">
              <a:extLst>
                <a:ext uri="{FF2B5EF4-FFF2-40B4-BE49-F238E27FC236}">
                  <a16:creationId xmlns:a16="http://schemas.microsoft.com/office/drawing/2014/main" id="{6FD49ACE-1D98-2F89-8FD5-79C7DB7B5DD3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7;p15">
              <a:extLst>
                <a:ext uri="{FF2B5EF4-FFF2-40B4-BE49-F238E27FC236}">
                  <a16:creationId xmlns:a16="http://schemas.microsoft.com/office/drawing/2014/main" id="{889380B2-D5A6-EE87-2AB6-990FAF2B038B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8;p15">
              <a:extLst>
                <a:ext uri="{FF2B5EF4-FFF2-40B4-BE49-F238E27FC236}">
                  <a16:creationId xmlns:a16="http://schemas.microsoft.com/office/drawing/2014/main" id="{2516BEF9-BC56-D811-5A89-F44B9F78888B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9;p15">
              <a:extLst>
                <a:ext uri="{FF2B5EF4-FFF2-40B4-BE49-F238E27FC236}">
                  <a16:creationId xmlns:a16="http://schemas.microsoft.com/office/drawing/2014/main" id="{C115AD58-277F-B654-35B6-D4B1B7C8AABB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0;p15">
              <a:extLst>
                <a:ext uri="{FF2B5EF4-FFF2-40B4-BE49-F238E27FC236}">
                  <a16:creationId xmlns:a16="http://schemas.microsoft.com/office/drawing/2014/main" id="{A92DEAF4-0FF9-F415-0D5E-79F6E1248FB8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1;p15">
              <a:extLst>
                <a:ext uri="{FF2B5EF4-FFF2-40B4-BE49-F238E27FC236}">
                  <a16:creationId xmlns:a16="http://schemas.microsoft.com/office/drawing/2014/main" id="{15A63432-CC45-68A7-1164-96758ED2B72B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2;p15">
              <a:extLst>
                <a:ext uri="{FF2B5EF4-FFF2-40B4-BE49-F238E27FC236}">
                  <a16:creationId xmlns:a16="http://schemas.microsoft.com/office/drawing/2014/main" id="{059EB6FD-C6B9-A5C9-878B-CD7DB2A5D299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3;p15">
              <a:extLst>
                <a:ext uri="{FF2B5EF4-FFF2-40B4-BE49-F238E27FC236}">
                  <a16:creationId xmlns:a16="http://schemas.microsoft.com/office/drawing/2014/main" id="{2B308BDE-AC8F-7A85-96A2-D3BED390A99E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4;p15">
              <a:extLst>
                <a:ext uri="{FF2B5EF4-FFF2-40B4-BE49-F238E27FC236}">
                  <a16:creationId xmlns:a16="http://schemas.microsoft.com/office/drawing/2014/main" id="{3043A0C2-8246-1A91-CF37-D286F7FDEAFB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5;p15">
              <a:extLst>
                <a:ext uri="{FF2B5EF4-FFF2-40B4-BE49-F238E27FC236}">
                  <a16:creationId xmlns:a16="http://schemas.microsoft.com/office/drawing/2014/main" id="{320D33CB-EEEE-FA9A-3E21-E74F2260DD75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6;p15">
              <a:extLst>
                <a:ext uri="{FF2B5EF4-FFF2-40B4-BE49-F238E27FC236}">
                  <a16:creationId xmlns:a16="http://schemas.microsoft.com/office/drawing/2014/main" id="{839FF568-9385-7BD7-6602-3EEFFC829391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7;p15">
              <a:extLst>
                <a:ext uri="{FF2B5EF4-FFF2-40B4-BE49-F238E27FC236}">
                  <a16:creationId xmlns:a16="http://schemas.microsoft.com/office/drawing/2014/main" id="{BD8E2675-29C6-8192-8F72-46DDD2E2C741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8;p15">
              <a:extLst>
                <a:ext uri="{FF2B5EF4-FFF2-40B4-BE49-F238E27FC236}">
                  <a16:creationId xmlns:a16="http://schemas.microsoft.com/office/drawing/2014/main" id="{7148BFA1-83B1-E98E-2C35-057F53EC3C14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;p15">
              <a:extLst>
                <a:ext uri="{FF2B5EF4-FFF2-40B4-BE49-F238E27FC236}">
                  <a16:creationId xmlns:a16="http://schemas.microsoft.com/office/drawing/2014/main" id="{F28BE306-D4C6-F89A-0DE5-16898C1CC222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0;p15">
              <a:extLst>
                <a:ext uri="{FF2B5EF4-FFF2-40B4-BE49-F238E27FC236}">
                  <a16:creationId xmlns:a16="http://schemas.microsoft.com/office/drawing/2014/main" id="{E8DA7CB0-F7C9-578A-9445-C65F4DEEA215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1;p15">
              <a:extLst>
                <a:ext uri="{FF2B5EF4-FFF2-40B4-BE49-F238E27FC236}">
                  <a16:creationId xmlns:a16="http://schemas.microsoft.com/office/drawing/2014/main" id="{4F4FB04E-6186-4939-2B2F-379D2D2FD843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2;p15">
              <a:extLst>
                <a:ext uri="{FF2B5EF4-FFF2-40B4-BE49-F238E27FC236}">
                  <a16:creationId xmlns:a16="http://schemas.microsoft.com/office/drawing/2014/main" id="{D16BC408-6712-01F4-A502-D5EEC297007F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3;p15">
              <a:extLst>
                <a:ext uri="{FF2B5EF4-FFF2-40B4-BE49-F238E27FC236}">
                  <a16:creationId xmlns:a16="http://schemas.microsoft.com/office/drawing/2014/main" id="{EDDB4B49-4E3B-DF6F-59C9-7AB70E649C53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4;p15">
              <a:extLst>
                <a:ext uri="{FF2B5EF4-FFF2-40B4-BE49-F238E27FC236}">
                  <a16:creationId xmlns:a16="http://schemas.microsoft.com/office/drawing/2014/main" id="{7A559118-7052-679F-40DA-2EF7E60A1415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5;p15">
              <a:extLst>
                <a:ext uri="{FF2B5EF4-FFF2-40B4-BE49-F238E27FC236}">
                  <a16:creationId xmlns:a16="http://schemas.microsoft.com/office/drawing/2014/main" id="{EE5ADF4D-7966-CC1B-E888-D0CBE1BB4602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6;p15">
              <a:extLst>
                <a:ext uri="{FF2B5EF4-FFF2-40B4-BE49-F238E27FC236}">
                  <a16:creationId xmlns:a16="http://schemas.microsoft.com/office/drawing/2014/main" id="{E7F3C7AF-9ED8-C189-765C-3349FCDFCF70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7;p15">
              <a:extLst>
                <a:ext uri="{FF2B5EF4-FFF2-40B4-BE49-F238E27FC236}">
                  <a16:creationId xmlns:a16="http://schemas.microsoft.com/office/drawing/2014/main" id="{1868AF4D-DE80-4375-B537-E8008C06A565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8;p15">
              <a:extLst>
                <a:ext uri="{FF2B5EF4-FFF2-40B4-BE49-F238E27FC236}">
                  <a16:creationId xmlns:a16="http://schemas.microsoft.com/office/drawing/2014/main" id="{6743C180-DA5D-6DD6-0447-F1B060523347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9;p15">
              <a:extLst>
                <a:ext uri="{FF2B5EF4-FFF2-40B4-BE49-F238E27FC236}">
                  <a16:creationId xmlns:a16="http://schemas.microsoft.com/office/drawing/2014/main" id="{B391EE29-A991-7027-A761-161AC2511302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10;p15">
              <a:extLst>
                <a:ext uri="{FF2B5EF4-FFF2-40B4-BE49-F238E27FC236}">
                  <a16:creationId xmlns:a16="http://schemas.microsoft.com/office/drawing/2014/main" id="{D671252C-A2A0-70E3-12F3-7F41706D570A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11;p15">
              <a:extLst>
                <a:ext uri="{FF2B5EF4-FFF2-40B4-BE49-F238E27FC236}">
                  <a16:creationId xmlns:a16="http://schemas.microsoft.com/office/drawing/2014/main" id="{E8C053A1-A6A2-CAFA-E766-66F32A6D88DE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2;p15">
              <a:extLst>
                <a:ext uri="{FF2B5EF4-FFF2-40B4-BE49-F238E27FC236}">
                  <a16:creationId xmlns:a16="http://schemas.microsoft.com/office/drawing/2014/main" id="{A57F25A4-53EB-D607-F95D-2E252C5BC96B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3;p15">
              <a:extLst>
                <a:ext uri="{FF2B5EF4-FFF2-40B4-BE49-F238E27FC236}">
                  <a16:creationId xmlns:a16="http://schemas.microsoft.com/office/drawing/2014/main" id="{B2BBFEF1-0FB4-2F4A-7553-9E7151320C81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4;p15">
              <a:extLst>
                <a:ext uri="{FF2B5EF4-FFF2-40B4-BE49-F238E27FC236}">
                  <a16:creationId xmlns:a16="http://schemas.microsoft.com/office/drawing/2014/main" id="{1F1553AF-010C-90BD-AC05-D0666EB81A79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5;p15">
              <a:extLst>
                <a:ext uri="{FF2B5EF4-FFF2-40B4-BE49-F238E27FC236}">
                  <a16:creationId xmlns:a16="http://schemas.microsoft.com/office/drawing/2014/main" id="{F35ABB1E-C007-902C-67BB-FFA1A8F32588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6;p15">
              <a:extLst>
                <a:ext uri="{FF2B5EF4-FFF2-40B4-BE49-F238E27FC236}">
                  <a16:creationId xmlns:a16="http://schemas.microsoft.com/office/drawing/2014/main" id="{6E2DBD74-12FB-9A83-6EFC-62F9F9EFEB24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1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C99304F-D22E-D45E-6313-45DFAFCA83A3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4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2F17F00-4718-836A-DC4E-7BB4E1736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5" name="Picture 1104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B1B249F-F7BF-8869-1644-AAE835A882E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Back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56EEB1F-A1E8-4D00-B937-8B8522044DBA}"/>
              </a:ext>
            </a:extLst>
          </p:cNvPr>
          <p:cNvSpPr/>
          <p:nvPr/>
        </p:nvSpPr>
        <p:spPr>
          <a:xfrm>
            <a:off x="2516696" y="1463658"/>
            <a:ext cx="4423279" cy="2389204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+mj-lt"/>
              <a:buAutoNum type="arabicPeriod"/>
            </a:pPr>
            <a:endParaRPr lang="en-US" sz="1800" b="1" dirty="0">
              <a:solidFill>
                <a:schemeClr val="bg1"/>
              </a:solidFill>
              <a:latin typeface="Fira Sans Extra Condensed" panose="020B0604020202020204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en-US" sz="1600" b="1" dirty="0">
              <a:solidFill>
                <a:schemeClr val="bg1"/>
              </a:solidFill>
              <a:latin typeface="Fira Sans Extra Condensed" panose="020B0604020202020204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Bacalah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materi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terlebih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dahulu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sebelum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mengerjakan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quiz.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Tekanlah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navigasi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pilihan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dan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simbol-simbol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untuk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menggunakan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aplikasi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ini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dengan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lancar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.</a:t>
            </a:r>
            <a:endParaRPr lang="en-ID" sz="1600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5E7C9C99-4798-4CF3-8BA3-D8716AD95FED}"/>
              </a:ext>
            </a:extLst>
          </p:cNvPr>
          <p:cNvSpPr txBox="1"/>
          <p:nvPr/>
        </p:nvSpPr>
        <p:spPr>
          <a:xfrm>
            <a:off x="3549106" y="1762937"/>
            <a:ext cx="2501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Cara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Penggunaan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:</a:t>
            </a:r>
            <a:endParaRPr lang="en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Extra Condensed" panose="020B060402020202020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B560229-C88E-5BD9-051B-F676ECDABADE}"/>
              </a:ext>
            </a:extLst>
          </p:cNvPr>
          <p:cNvSpPr/>
          <p:nvPr/>
        </p:nvSpPr>
        <p:spPr>
          <a:xfrm>
            <a:off x="8757139" y="105758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16" name="Picture 1115">
            <a:extLst>
              <a:ext uri="{FF2B5EF4-FFF2-40B4-BE49-F238E27FC236}">
                <a16:creationId xmlns:a16="http://schemas.microsoft.com/office/drawing/2014/main" id="{9911BE7A-6D7D-DE10-1AF2-E6DC98858C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7" name="Picture 2" descr="HIMA TP UNY – Website Himpunan Mahasiswa Teknologi ...">
            <a:extLst>
              <a:ext uri="{FF2B5EF4-FFF2-40B4-BE49-F238E27FC236}">
                <a16:creationId xmlns:a16="http://schemas.microsoft.com/office/drawing/2014/main" id="{C6F14A82-0DC9-F10D-BF53-D1FB6A6C3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169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301;p16">
            <a:extLst>
              <a:ext uri="{FF2B5EF4-FFF2-40B4-BE49-F238E27FC236}">
                <a16:creationId xmlns:a16="http://schemas.microsoft.com/office/drawing/2014/main" id="{3770D301-C921-417F-976A-9C0F99EB186E}"/>
              </a:ext>
            </a:extLst>
          </p:cNvPr>
          <p:cNvGrpSpPr/>
          <p:nvPr/>
        </p:nvGrpSpPr>
        <p:grpSpPr>
          <a:xfrm>
            <a:off x="4487158" y="2414463"/>
            <a:ext cx="3682845" cy="697011"/>
            <a:chOff x="3862520" y="1438846"/>
            <a:chExt cx="3682845" cy="697011"/>
          </a:xfrm>
        </p:grpSpPr>
        <p:sp>
          <p:nvSpPr>
            <p:cNvPr id="149" name="Google Shape;302;p16">
              <a:hlinkClick r:id="rId4" action="ppaction://hlinksldjump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6B67A4B-C85C-4085-8CE5-E00245B76F3A}"/>
                </a:ext>
              </a:extLst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rgbClr val="FF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</a:t>
              </a:r>
              <a:r>
                <a:rPr lang="en-US" sz="32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Materi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150" name="Google Shape;306;p16">
              <a:extLst>
                <a:ext uri="{FF2B5EF4-FFF2-40B4-BE49-F238E27FC236}">
                  <a16:creationId xmlns:a16="http://schemas.microsoft.com/office/drawing/2014/main" id="{7DAD1E7E-9666-4222-84FD-1CC38BCF4682}"/>
                </a:ext>
              </a:extLst>
            </p:cNvPr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07;p16">
              <a:extLst>
                <a:ext uri="{FF2B5EF4-FFF2-40B4-BE49-F238E27FC236}">
                  <a16:creationId xmlns:a16="http://schemas.microsoft.com/office/drawing/2014/main" id="{479D17CA-CA42-4798-9044-2D8121FBD777}"/>
                </a:ext>
              </a:extLst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rgbClr val="FF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dirty="0"/>
            </a:p>
          </p:txBody>
        </p:sp>
        <p:cxnSp>
          <p:nvCxnSpPr>
            <p:cNvPr id="152" name="Google Shape;308;p16">
              <a:extLst>
                <a:ext uri="{FF2B5EF4-FFF2-40B4-BE49-F238E27FC236}">
                  <a16:creationId xmlns:a16="http://schemas.microsoft.com/office/drawing/2014/main" id="{9806ABB1-8223-481C-AE0E-521A0E7B84C2}"/>
                </a:ext>
              </a:extLst>
            </p:cNvPr>
            <p:cNvCxnSpPr>
              <a:cxnSpLocks/>
              <a:stCxn id="149" idx="3"/>
              <a:endCxn id="151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1" name="Google Shape;221;p16"/>
          <p:cNvSpPr txBox="1">
            <a:spLocks noGrp="1"/>
          </p:cNvSpPr>
          <p:nvPr>
            <p:ph type="title"/>
          </p:nvPr>
        </p:nvSpPr>
        <p:spPr>
          <a:xfrm>
            <a:off x="372358" y="57208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200" dirty="0"/>
              <a:t>MAIN MENU</a:t>
            </a:r>
          </a:p>
        </p:txBody>
      </p:sp>
      <p:grpSp>
        <p:nvGrpSpPr>
          <p:cNvPr id="222" name="Google Shape;222;p16"/>
          <p:cNvGrpSpPr/>
          <p:nvPr/>
        </p:nvGrpSpPr>
        <p:grpSpPr>
          <a:xfrm>
            <a:off x="306974" y="792585"/>
            <a:ext cx="3419971" cy="3737900"/>
            <a:chOff x="481150" y="1007775"/>
            <a:chExt cx="3419971" cy="3737900"/>
          </a:xfrm>
        </p:grpSpPr>
        <p:sp>
          <p:nvSpPr>
            <p:cNvPr id="223" name="Google Shape;223;p16"/>
            <p:cNvSpPr/>
            <p:nvPr/>
          </p:nvSpPr>
          <p:spPr>
            <a:xfrm>
              <a:off x="481150" y="1007775"/>
              <a:ext cx="3419971" cy="3671041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769843" y="4667091"/>
              <a:ext cx="2778451" cy="78584"/>
            </a:xfrm>
            <a:custGeom>
              <a:avLst/>
              <a:gdLst/>
              <a:ahLst/>
              <a:cxnLst/>
              <a:rect l="l" t="t" r="r" b="b"/>
              <a:pathLst>
                <a:path w="31418" h="690" extrusionOk="0">
                  <a:moveTo>
                    <a:pt x="264" y="0"/>
                  </a:moveTo>
                  <a:cubicBezTo>
                    <a:pt x="117" y="0"/>
                    <a:pt x="1" y="158"/>
                    <a:pt x="1" y="345"/>
                  </a:cubicBezTo>
                  <a:cubicBezTo>
                    <a:pt x="1" y="537"/>
                    <a:pt x="117" y="689"/>
                    <a:pt x="264" y="689"/>
                  </a:cubicBezTo>
                  <a:lnTo>
                    <a:pt x="31154" y="689"/>
                  </a:lnTo>
                  <a:cubicBezTo>
                    <a:pt x="31301" y="689"/>
                    <a:pt x="31418" y="537"/>
                    <a:pt x="31418" y="345"/>
                  </a:cubicBezTo>
                  <a:cubicBezTo>
                    <a:pt x="31418" y="158"/>
                    <a:pt x="31301" y="0"/>
                    <a:pt x="3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1733350" y="2296039"/>
              <a:ext cx="1366224" cy="2402396"/>
            </a:xfrm>
            <a:custGeom>
              <a:avLst/>
              <a:gdLst/>
              <a:ahLst/>
              <a:cxnLst/>
              <a:rect l="l" t="t" r="r" b="b"/>
              <a:pathLst>
                <a:path w="11996" h="21094" extrusionOk="0">
                  <a:moveTo>
                    <a:pt x="0" y="0"/>
                  </a:moveTo>
                  <a:lnTo>
                    <a:pt x="0" y="21093"/>
                  </a:lnTo>
                  <a:lnTo>
                    <a:pt x="11996" y="21093"/>
                  </a:lnTo>
                  <a:lnTo>
                    <a:pt x="11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1655449" y="2246953"/>
              <a:ext cx="1380119" cy="2451482"/>
            </a:xfrm>
            <a:custGeom>
              <a:avLst/>
              <a:gdLst/>
              <a:ahLst/>
              <a:cxnLst/>
              <a:rect l="l" t="t" r="r" b="b"/>
              <a:pathLst>
                <a:path w="12118" h="21525" extrusionOk="0">
                  <a:moveTo>
                    <a:pt x="0" y="0"/>
                  </a:moveTo>
                  <a:lnTo>
                    <a:pt x="0" y="21524"/>
                  </a:lnTo>
                  <a:lnTo>
                    <a:pt x="12117" y="21524"/>
                  </a:lnTo>
                  <a:lnTo>
                    <a:pt x="12117" y="487"/>
                  </a:lnTo>
                  <a:cubicBezTo>
                    <a:pt x="12117" y="218"/>
                    <a:pt x="11905" y="0"/>
                    <a:pt x="11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1459331" y="2192742"/>
              <a:ext cx="1498906" cy="2505694"/>
            </a:xfrm>
            <a:custGeom>
              <a:avLst/>
              <a:gdLst/>
              <a:ahLst/>
              <a:cxnLst/>
              <a:rect l="l" t="t" r="r" b="b"/>
              <a:pathLst>
                <a:path w="13161" h="22001" extrusionOk="0">
                  <a:moveTo>
                    <a:pt x="578" y="0"/>
                  </a:moveTo>
                  <a:cubicBezTo>
                    <a:pt x="258" y="0"/>
                    <a:pt x="0" y="259"/>
                    <a:pt x="0" y="578"/>
                  </a:cubicBezTo>
                  <a:lnTo>
                    <a:pt x="0" y="22000"/>
                  </a:lnTo>
                  <a:lnTo>
                    <a:pt x="13160" y="22000"/>
                  </a:lnTo>
                  <a:lnTo>
                    <a:pt x="13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1631760" y="4250600"/>
              <a:ext cx="1139583" cy="308186"/>
            </a:xfrm>
            <a:custGeom>
              <a:avLst/>
              <a:gdLst/>
              <a:ahLst/>
              <a:cxnLst/>
              <a:rect l="l" t="t" r="r" b="b"/>
              <a:pathLst>
                <a:path w="10006" h="2706" extrusionOk="0">
                  <a:moveTo>
                    <a:pt x="1" y="0"/>
                  </a:moveTo>
                  <a:lnTo>
                    <a:pt x="1" y="2705"/>
                  </a:lnTo>
                  <a:lnTo>
                    <a:pt x="10005" y="2705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2105996" y="3635600"/>
              <a:ext cx="665345" cy="534258"/>
            </a:xfrm>
            <a:custGeom>
              <a:avLst/>
              <a:gdLst/>
              <a:ahLst/>
              <a:cxnLst/>
              <a:rect l="l" t="t" r="r" b="b"/>
              <a:pathLst>
                <a:path w="5842" h="4691" extrusionOk="0">
                  <a:moveTo>
                    <a:pt x="1" y="0"/>
                  </a:moveTo>
                  <a:lnTo>
                    <a:pt x="1" y="4691"/>
                  </a:lnTo>
                  <a:lnTo>
                    <a:pt x="5841" y="4691"/>
                  </a:lnTo>
                  <a:lnTo>
                    <a:pt x="5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1611032" y="2424050"/>
              <a:ext cx="253405" cy="285750"/>
            </a:xfrm>
            <a:custGeom>
              <a:avLst/>
              <a:gdLst/>
              <a:ahLst/>
              <a:cxnLst/>
              <a:rect l="l" t="t" r="r" b="b"/>
              <a:pathLst>
                <a:path w="2225" h="2509" extrusionOk="0">
                  <a:moveTo>
                    <a:pt x="0" y="1"/>
                  </a:moveTo>
                  <a:lnTo>
                    <a:pt x="0" y="2508"/>
                  </a:lnTo>
                  <a:lnTo>
                    <a:pt x="477" y="2508"/>
                  </a:lnTo>
                  <a:lnTo>
                    <a:pt x="477" y="1328"/>
                  </a:lnTo>
                  <a:cubicBezTo>
                    <a:pt x="477" y="1186"/>
                    <a:pt x="461" y="948"/>
                    <a:pt x="441" y="614"/>
                  </a:cubicBezTo>
                  <a:lnTo>
                    <a:pt x="456" y="614"/>
                  </a:lnTo>
                  <a:lnTo>
                    <a:pt x="1545" y="2508"/>
                  </a:lnTo>
                  <a:lnTo>
                    <a:pt x="2224" y="2508"/>
                  </a:lnTo>
                  <a:lnTo>
                    <a:pt x="2224" y="1"/>
                  </a:lnTo>
                  <a:lnTo>
                    <a:pt x="1743" y="1"/>
                  </a:lnTo>
                  <a:lnTo>
                    <a:pt x="1743" y="1186"/>
                  </a:lnTo>
                  <a:cubicBezTo>
                    <a:pt x="1743" y="1323"/>
                    <a:pt x="1753" y="1551"/>
                    <a:pt x="1768" y="1880"/>
                  </a:cubicBezTo>
                  <a:lnTo>
                    <a:pt x="1758" y="1880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1967507" y="2424050"/>
              <a:ext cx="164571" cy="285750"/>
            </a:xfrm>
            <a:custGeom>
              <a:avLst/>
              <a:gdLst/>
              <a:ahLst/>
              <a:cxnLst/>
              <a:rect l="l" t="t" r="r" b="b"/>
              <a:pathLst>
                <a:path w="1445" h="2509" extrusionOk="0">
                  <a:moveTo>
                    <a:pt x="1" y="1"/>
                  </a:moveTo>
                  <a:lnTo>
                    <a:pt x="1" y="2508"/>
                  </a:lnTo>
                  <a:lnTo>
                    <a:pt x="1445" y="2508"/>
                  </a:lnTo>
                  <a:lnTo>
                    <a:pt x="1445" y="2067"/>
                  </a:lnTo>
                  <a:lnTo>
                    <a:pt x="533" y="2067"/>
                  </a:lnTo>
                  <a:lnTo>
                    <a:pt x="533" y="1424"/>
                  </a:lnTo>
                  <a:lnTo>
                    <a:pt x="1384" y="1424"/>
                  </a:lnTo>
                  <a:lnTo>
                    <a:pt x="1384" y="988"/>
                  </a:lnTo>
                  <a:lnTo>
                    <a:pt x="533" y="988"/>
                  </a:lnTo>
                  <a:lnTo>
                    <a:pt x="533" y="436"/>
                  </a:lnTo>
                  <a:lnTo>
                    <a:pt x="1445" y="436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2187883" y="2424050"/>
              <a:ext cx="386087" cy="285750"/>
            </a:xfrm>
            <a:custGeom>
              <a:avLst/>
              <a:gdLst/>
              <a:ahLst/>
              <a:cxnLst/>
              <a:rect l="l" t="t" r="r" b="b"/>
              <a:pathLst>
                <a:path w="3390" h="2509" extrusionOk="0">
                  <a:moveTo>
                    <a:pt x="1" y="1"/>
                  </a:moveTo>
                  <a:lnTo>
                    <a:pt x="639" y="2508"/>
                  </a:lnTo>
                  <a:lnTo>
                    <a:pt x="1242" y="2508"/>
                  </a:lnTo>
                  <a:lnTo>
                    <a:pt x="1576" y="1196"/>
                  </a:lnTo>
                  <a:cubicBezTo>
                    <a:pt x="1592" y="1135"/>
                    <a:pt x="1617" y="1039"/>
                    <a:pt x="1642" y="902"/>
                  </a:cubicBezTo>
                  <a:cubicBezTo>
                    <a:pt x="1668" y="765"/>
                    <a:pt x="1688" y="664"/>
                    <a:pt x="1693" y="603"/>
                  </a:cubicBezTo>
                  <a:cubicBezTo>
                    <a:pt x="1698" y="654"/>
                    <a:pt x="1713" y="755"/>
                    <a:pt x="1743" y="902"/>
                  </a:cubicBezTo>
                  <a:cubicBezTo>
                    <a:pt x="1774" y="1049"/>
                    <a:pt x="1799" y="1145"/>
                    <a:pt x="1809" y="1191"/>
                  </a:cubicBezTo>
                  <a:lnTo>
                    <a:pt x="2149" y="2508"/>
                  </a:lnTo>
                  <a:lnTo>
                    <a:pt x="2752" y="2508"/>
                  </a:lnTo>
                  <a:lnTo>
                    <a:pt x="3390" y="1"/>
                  </a:lnTo>
                  <a:lnTo>
                    <a:pt x="2868" y="1"/>
                  </a:lnTo>
                  <a:lnTo>
                    <a:pt x="2549" y="1368"/>
                  </a:lnTo>
                  <a:cubicBezTo>
                    <a:pt x="2529" y="1449"/>
                    <a:pt x="2508" y="1561"/>
                    <a:pt x="2483" y="1692"/>
                  </a:cubicBezTo>
                  <a:cubicBezTo>
                    <a:pt x="2458" y="1824"/>
                    <a:pt x="2437" y="1936"/>
                    <a:pt x="2427" y="2027"/>
                  </a:cubicBezTo>
                  <a:cubicBezTo>
                    <a:pt x="2412" y="1931"/>
                    <a:pt x="2397" y="1824"/>
                    <a:pt x="2372" y="1692"/>
                  </a:cubicBezTo>
                  <a:cubicBezTo>
                    <a:pt x="2346" y="1566"/>
                    <a:pt x="2326" y="1470"/>
                    <a:pt x="2311" y="1404"/>
                  </a:cubicBezTo>
                  <a:lnTo>
                    <a:pt x="1946" y="1"/>
                  </a:lnTo>
                  <a:lnTo>
                    <a:pt x="1445" y="1"/>
                  </a:lnTo>
                  <a:lnTo>
                    <a:pt x="1080" y="1404"/>
                  </a:lnTo>
                  <a:cubicBezTo>
                    <a:pt x="1060" y="1480"/>
                    <a:pt x="1034" y="1586"/>
                    <a:pt x="1009" y="1723"/>
                  </a:cubicBezTo>
                  <a:cubicBezTo>
                    <a:pt x="984" y="1860"/>
                    <a:pt x="968" y="1961"/>
                    <a:pt x="963" y="2027"/>
                  </a:cubicBezTo>
                  <a:cubicBezTo>
                    <a:pt x="938" y="1839"/>
                    <a:pt x="898" y="1622"/>
                    <a:pt x="842" y="1368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2624650" y="2420064"/>
              <a:ext cx="185868" cy="293722"/>
            </a:xfrm>
            <a:custGeom>
              <a:avLst/>
              <a:gdLst/>
              <a:ahLst/>
              <a:cxnLst/>
              <a:rect l="l" t="t" r="r" b="b"/>
              <a:pathLst>
                <a:path w="1632" h="2579" extrusionOk="0">
                  <a:moveTo>
                    <a:pt x="877" y="0"/>
                  </a:moveTo>
                  <a:cubicBezTo>
                    <a:pt x="614" y="0"/>
                    <a:pt x="401" y="66"/>
                    <a:pt x="254" y="193"/>
                  </a:cubicBezTo>
                  <a:cubicBezTo>
                    <a:pt x="102" y="319"/>
                    <a:pt x="26" y="491"/>
                    <a:pt x="26" y="714"/>
                  </a:cubicBezTo>
                  <a:cubicBezTo>
                    <a:pt x="26" y="831"/>
                    <a:pt x="51" y="932"/>
                    <a:pt x="97" y="1023"/>
                  </a:cubicBezTo>
                  <a:cubicBezTo>
                    <a:pt x="142" y="1109"/>
                    <a:pt x="203" y="1185"/>
                    <a:pt x="279" y="1251"/>
                  </a:cubicBezTo>
                  <a:cubicBezTo>
                    <a:pt x="355" y="1317"/>
                    <a:pt x="472" y="1388"/>
                    <a:pt x="624" y="1459"/>
                  </a:cubicBezTo>
                  <a:cubicBezTo>
                    <a:pt x="786" y="1540"/>
                    <a:pt x="897" y="1596"/>
                    <a:pt x="948" y="1631"/>
                  </a:cubicBezTo>
                  <a:cubicBezTo>
                    <a:pt x="1004" y="1667"/>
                    <a:pt x="1044" y="1702"/>
                    <a:pt x="1069" y="1743"/>
                  </a:cubicBezTo>
                  <a:cubicBezTo>
                    <a:pt x="1095" y="1778"/>
                    <a:pt x="1110" y="1824"/>
                    <a:pt x="1110" y="1874"/>
                  </a:cubicBezTo>
                  <a:cubicBezTo>
                    <a:pt x="1110" y="1960"/>
                    <a:pt x="1080" y="2026"/>
                    <a:pt x="1019" y="2072"/>
                  </a:cubicBezTo>
                  <a:cubicBezTo>
                    <a:pt x="953" y="2118"/>
                    <a:pt x="867" y="2138"/>
                    <a:pt x="750" y="2138"/>
                  </a:cubicBezTo>
                  <a:cubicBezTo>
                    <a:pt x="654" y="2138"/>
                    <a:pt x="543" y="2123"/>
                    <a:pt x="426" y="2092"/>
                  </a:cubicBezTo>
                  <a:cubicBezTo>
                    <a:pt x="310" y="2062"/>
                    <a:pt x="168" y="2006"/>
                    <a:pt x="1" y="1930"/>
                  </a:cubicBezTo>
                  <a:lnTo>
                    <a:pt x="1" y="2427"/>
                  </a:lnTo>
                  <a:cubicBezTo>
                    <a:pt x="203" y="2528"/>
                    <a:pt x="441" y="2578"/>
                    <a:pt x="710" y="2578"/>
                  </a:cubicBezTo>
                  <a:cubicBezTo>
                    <a:pt x="999" y="2578"/>
                    <a:pt x="1226" y="2513"/>
                    <a:pt x="1389" y="2381"/>
                  </a:cubicBezTo>
                  <a:cubicBezTo>
                    <a:pt x="1551" y="2249"/>
                    <a:pt x="1632" y="2072"/>
                    <a:pt x="1632" y="1844"/>
                  </a:cubicBezTo>
                  <a:cubicBezTo>
                    <a:pt x="1632" y="1682"/>
                    <a:pt x="1586" y="1545"/>
                    <a:pt x="1500" y="1434"/>
                  </a:cubicBezTo>
                  <a:cubicBezTo>
                    <a:pt x="1414" y="1322"/>
                    <a:pt x="1252" y="1206"/>
                    <a:pt x="1019" y="1094"/>
                  </a:cubicBezTo>
                  <a:cubicBezTo>
                    <a:pt x="841" y="1013"/>
                    <a:pt x="730" y="952"/>
                    <a:pt x="684" y="922"/>
                  </a:cubicBezTo>
                  <a:cubicBezTo>
                    <a:pt x="634" y="887"/>
                    <a:pt x="603" y="856"/>
                    <a:pt x="578" y="821"/>
                  </a:cubicBezTo>
                  <a:cubicBezTo>
                    <a:pt x="558" y="785"/>
                    <a:pt x="548" y="745"/>
                    <a:pt x="548" y="694"/>
                  </a:cubicBezTo>
                  <a:cubicBezTo>
                    <a:pt x="548" y="623"/>
                    <a:pt x="573" y="562"/>
                    <a:pt x="629" y="512"/>
                  </a:cubicBezTo>
                  <a:cubicBezTo>
                    <a:pt x="679" y="466"/>
                    <a:pt x="760" y="441"/>
                    <a:pt x="857" y="441"/>
                  </a:cubicBezTo>
                  <a:cubicBezTo>
                    <a:pt x="943" y="441"/>
                    <a:pt x="1029" y="456"/>
                    <a:pt x="1115" y="476"/>
                  </a:cubicBezTo>
                  <a:cubicBezTo>
                    <a:pt x="1206" y="497"/>
                    <a:pt x="1313" y="537"/>
                    <a:pt x="1449" y="593"/>
                  </a:cubicBezTo>
                  <a:lnTo>
                    <a:pt x="1622" y="177"/>
                  </a:lnTo>
                  <a:cubicBezTo>
                    <a:pt x="1490" y="122"/>
                    <a:pt x="1368" y="76"/>
                    <a:pt x="1247" y="46"/>
                  </a:cubicBezTo>
                  <a:cubicBezTo>
                    <a:pt x="1130" y="15"/>
                    <a:pt x="1009" y="0"/>
                    <a:pt x="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1631760" y="2860244"/>
              <a:ext cx="784702" cy="38723"/>
            </a:xfrm>
            <a:custGeom>
              <a:avLst/>
              <a:gdLst/>
              <a:ahLst/>
              <a:cxnLst/>
              <a:rect l="l" t="t" r="r" b="b"/>
              <a:pathLst>
                <a:path w="6890" h="340" extrusionOk="0">
                  <a:moveTo>
                    <a:pt x="1" y="0"/>
                  </a:moveTo>
                  <a:lnTo>
                    <a:pt x="1" y="340"/>
                  </a:lnTo>
                  <a:lnTo>
                    <a:pt x="6890" y="340"/>
                  </a:lnTo>
                  <a:lnTo>
                    <a:pt x="68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1631760" y="2968097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1631760" y="3076519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1631760" y="3184372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1631760" y="3292908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1631760" y="3400761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631760" y="3509183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1631760" y="3630931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1631760" y="3750970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1631760" y="3871008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1631760" y="3990933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1631760" y="4110972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1841203" y="1727164"/>
              <a:ext cx="173227" cy="272994"/>
            </a:xfrm>
            <a:custGeom>
              <a:avLst/>
              <a:gdLst/>
              <a:ahLst/>
              <a:cxnLst/>
              <a:rect l="l" t="t" r="r" b="b"/>
              <a:pathLst>
                <a:path w="1521" h="2397" extrusionOk="0">
                  <a:moveTo>
                    <a:pt x="1029" y="31"/>
                  </a:moveTo>
                  <a:cubicBezTo>
                    <a:pt x="1004" y="41"/>
                    <a:pt x="978" y="61"/>
                    <a:pt x="958" y="81"/>
                  </a:cubicBezTo>
                  <a:lnTo>
                    <a:pt x="958" y="81"/>
                  </a:lnTo>
                  <a:cubicBezTo>
                    <a:pt x="938" y="107"/>
                    <a:pt x="917" y="137"/>
                    <a:pt x="897" y="162"/>
                  </a:cubicBezTo>
                  <a:lnTo>
                    <a:pt x="897" y="162"/>
                  </a:lnTo>
                  <a:cubicBezTo>
                    <a:pt x="755" y="355"/>
                    <a:pt x="644" y="563"/>
                    <a:pt x="527" y="770"/>
                  </a:cubicBezTo>
                  <a:lnTo>
                    <a:pt x="527" y="770"/>
                  </a:lnTo>
                  <a:cubicBezTo>
                    <a:pt x="380" y="1044"/>
                    <a:pt x="234" y="1312"/>
                    <a:pt x="122" y="1601"/>
                  </a:cubicBezTo>
                  <a:lnTo>
                    <a:pt x="122" y="1601"/>
                  </a:lnTo>
                  <a:cubicBezTo>
                    <a:pt x="66" y="1743"/>
                    <a:pt x="16" y="1895"/>
                    <a:pt x="6" y="2052"/>
                  </a:cubicBezTo>
                  <a:lnTo>
                    <a:pt x="6" y="2052"/>
                  </a:lnTo>
                  <a:cubicBezTo>
                    <a:pt x="1" y="2128"/>
                    <a:pt x="11" y="2214"/>
                    <a:pt x="51" y="2280"/>
                  </a:cubicBezTo>
                  <a:lnTo>
                    <a:pt x="51" y="2280"/>
                  </a:lnTo>
                  <a:cubicBezTo>
                    <a:pt x="132" y="2396"/>
                    <a:pt x="310" y="2396"/>
                    <a:pt x="426" y="2320"/>
                  </a:cubicBezTo>
                  <a:lnTo>
                    <a:pt x="426" y="2320"/>
                  </a:lnTo>
                  <a:cubicBezTo>
                    <a:pt x="537" y="2244"/>
                    <a:pt x="598" y="2118"/>
                    <a:pt x="664" y="2001"/>
                  </a:cubicBezTo>
                  <a:lnTo>
                    <a:pt x="664" y="2001"/>
                  </a:lnTo>
                  <a:cubicBezTo>
                    <a:pt x="928" y="1550"/>
                    <a:pt x="1155" y="1069"/>
                    <a:pt x="1399" y="603"/>
                  </a:cubicBezTo>
                  <a:lnTo>
                    <a:pt x="1399" y="603"/>
                  </a:lnTo>
                  <a:cubicBezTo>
                    <a:pt x="1439" y="527"/>
                    <a:pt x="1480" y="446"/>
                    <a:pt x="1495" y="355"/>
                  </a:cubicBezTo>
                  <a:lnTo>
                    <a:pt x="1495" y="355"/>
                  </a:lnTo>
                  <a:cubicBezTo>
                    <a:pt x="1520" y="157"/>
                    <a:pt x="1333" y="0"/>
                    <a:pt x="1155" y="0"/>
                  </a:cubicBezTo>
                  <a:lnTo>
                    <a:pt x="1155" y="0"/>
                  </a:lnTo>
                  <a:cubicBezTo>
                    <a:pt x="1110" y="0"/>
                    <a:pt x="1069" y="5"/>
                    <a:pt x="1029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1888467" y="1675800"/>
              <a:ext cx="146690" cy="198624"/>
            </a:xfrm>
            <a:custGeom>
              <a:avLst/>
              <a:gdLst/>
              <a:ahLst/>
              <a:cxnLst/>
              <a:rect l="l" t="t" r="r" b="b"/>
              <a:pathLst>
                <a:path w="1288" h="1744" extrusionOk="0">
                  <a:moveTo>
                    <a:pt x="1284" y="0"/>
                  </a:moveTo>
                  <a:cubicBezTo>
                    <a:pt x="1238" y="0"/>
                    <a:pt x="852" y="77"/>
                    <a:pt x="842" y="77"/>
                  </a:cubicBezTo>
                  <a:cubicBezTo>
                    <a:pt x="452" y="208"/>
                    <a:pt x="1" y="1272"/>
                    <a:pt x="1" y="1272"/>
                  </a:cubicBezTo>
                  <a:lnTo>
                    <a:pt x="984" y="1743"/>
                  </a:lnTo>
                  <a:lnTo>
                    <a:pt x="1288" y="1"/>
                  </a:lnTo>
                  <a:cubicBezTo>
                    <a:pt x="1287" y="0"/>
                    <a:pt x="1286" y="0"/>
                    <a:pt x="1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2355187" y="2585544"/>
              <a:ext cx="1367" cy="5353"/>
            </a:xfrm>
            <a:custGeom>
              <a:avLst/>
              <a:gdLst/>
              <a:ahLst/>
              <a:cxnLst/>
              <a:rect l="l" t="t" r="r" b="b"/>
              <a:pathLst>
                <a:path w="12" h="47" extrusionOk="0">
                  <a:moveTo>
                    <a:pt x="11" y="1"/>
                  </a:moveTo>
                  <a:lnTo>
                    <a:pt x="11" y="1"/>
                  </a:lnTo>
                  <a:cubicBezTo>
                    <a:pt x="6" y="16"/>
                    <a:pt x="1" y="31"/>
                    <a:pt x="1" y="47"/>
                  </a:cubicBezTo>
                  <a:cubicBezTo>
                    <a:pt x="6" y="31"/>
                    <a:pt x="6" y="16"/>
                    <a:pt x="11" y="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2473518" y="2624836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2468279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0"/>
                  </a:moveTo>
                  <a:cubicBezTo>
                    <a:pt x="16" y="5"/>
                    <a:pt x="11" y="0"/>
                    <a:pt x="1" y="0"/>
                  </a:cubicBezTo>
                  <a:cubicBezTo>
                    <a:pt x="11" y="0"/>
                    <a:pt x="16" y="5"/>
                    <a:pt x="2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2501193" y="2618458"/>
              <a:ext cx="1253" cy="1253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1"/>
                  </a:moveTo>
                  <a:cubicBezTo>
                    <a:pt x="6" y="6"/>
                    <a:pt x="6" y="1"/>
                    <a:pt x="11" y="1"/>
                  </a:cubicBezTo>
                  <a:cubicBezTo>
                    <a:pt x="6" y="1"/>
                    <a:pt x="6" y="6"/>
                    <a:pt x="1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2503471" y="2616750"/>
              <a:ext cx="1253" cy="68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11" y="0"/>
                  </a:moveTo>
                  <a:cubicBezTo>
                    <a:pt x="6" y="0"/>
                    <a:pt x="6" y="6"/>
                    <a:pt x="1" y="6"/>
                  </a:cubicBezTo>
                  <a:cubicBezTo>
                    <a:pt x="6" y="6"/>
                    <a:pt x="6" y="0"/>
                    <a:pt x="1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837786" y="1997650"/>
              <a:ext cx="647351" cy="209785"/>
            </a:xfrm>
            <a:custGeom>
              <a:avLst/>
              <a:gdLst/>
              <a:ahLst/>
              <a:cxnLst/>
              <a:rect l="l" t="t" r="r" b="b"/>
              <a:pathLst>
                <a:path w="5684" h="1842" extrusionOk="0">
                  <a:moveTo>
                    <a:pt x="2268" y="1"/>
                  </a:moveTo>
                  <a:cubicBezTo>
                    <a:pt x="1966" y="1"/>
                    <a:pt x="1663" y="107"/>
                    <a:pt x="1383" y="224"/>
                  </a:cubicBezTo>
                  <a:cubicBezTo>
                    <a:pt x="1109" y="335"/>
                    <a:pt x="826" y="432"/>
                    <a:pt x="552" y="553"/>
                  </a:cubicBezTo>
                  <a:cubicBezTo>
                    <a:pt x="390" y="629"/>
                    <a:pt x="157" y="700"/>
                    <a:pt x="71" y="883"/>
                  </a:cubicBezTo>
                  <a:cubicBezTo>
                    <a:pt x="66" y="893"/>
                    <a:pt x="61" y="908"/>
                    <a:pt x="56" y="923"/>
                  </a:cubicBezTo>
                  <a:cubicBezTo>
                    <a:pt x="0" y="1090"/>
                    <a:pt x="76" y="1273"/>
                    <a:pt x="157" y="1414"/>
                  </a:cubicBezTo>
                  <a:cubicBezTo>
                    <a:pt x="208" y="1506"/>
                    <a:pt x="350" y="1754"/>
                    <a:pt x="446" y="1774"/>
                  </a:cubicBezTo>
                  <a:cubicBezTo>
                    <a:pt x="662" y="1822"/>
                    <a:pt x="882" y="1842"/>
                    <a:pt x="1102" y="1842"/>
                  </a:cubicBezTo>
                  <a:cubicBezTo>
                    <a:pt x="1300" y="1842"/>
                    <a:pt x="1498" y="1826"/>
                    <a:pt x="1692" y="1799"/>
                  </a:cubicBezTo>
                  <a:cubicBezTo>
                    <a:pt x="1945" y="1769"/>
                    <a:pt x="2194" y="1723"/>
                    <a:pt x="2442" y="1673"/>
                  </a:cubicBezTo>
                  <a:cubicBezTo>
                    <a:pt x="2568" y="1647"/>
                    <a:pt x="2710" y="1622"/>
                    <a:pt x="2842" y="1577"/>
                  </a:cubicBezTo>
                  <a:cubicBezTo>
                    <a:pt x="2974" y="1622"/>
                    <a:pt x="3121" y="1647"/>
                    <a:pt x="3247" y="1673"/>
                  </a:cubicBezTo>
                  <a:cubicBezTo>
                    <a:pt x="3495" y="1723"/>
                    <a:pt x="3744" y="1769"/>
                    <a:pt x="3992" y="1799"/>
                  </a:cubicBezTo>
                  <a:cubicBezTo>
                    <a:pt x="4189" y="1826"/>
                    <a:pt x="4387" y="1842"/>
                    <a:pt x="4584" y="1842"/>
                  </a:cubicBezTo>
                  <a:cubicBezTo>
                    <a:pt x="4803" y="1842"/>
                    <a:pt x="5022" y="1822"/>
                    <a:pt x="5238" y="1774"/>
                  </a:cubicBezTo>
                  <a:cubicBezTo>
                    <a:pt x="5334" y="1754"/>
                    <a:pt x="5481" y="1506"/>
                    <a:pt x="5527" y="1414"/>
                  </a:cubicBezTo>
                  <a:cubicBezTo>
                    <a:pt x="5613" y="1273"/>
                    <a:pt x="5684" y="1090"/>
                    <a:pt x="5633" y="923"/>
                  </a:cubicBezTo>
                  <a:cubicBezTo>
                    <a:pt x="5628" y="908"/>
                    <a:pt x="5623" y="893"/>
                    <a:pt x="5613" y="883"/>
                  </a:cubicBezTo>
                  <a:cubicBezTo>
                    <a:pt x="5532" y="700"/>
                    <a:pt x="5299" y="629"/>
                    <a:pt x="5137" y="553"/>
                  </a:cubicBezTo>
                  <a:cubicBezTo>
                    <a:pt x="4863" y="432"/>
                    <a:pt x="4579" y="335"/>
                    <a:pt x="4301" y="224"/>
                  </a:cubicBezTo>
                  <a:cubicBezTo>
                    <a:pt x="4021" y="107"/>
                    <a:pt x="3721" y="1"/>
                    <a:pt x="3417" y="1"/>
                  </a:cubicBezTo>
                  <a:cubicBezTo>
                    <a:pt x="3352" y="1"/>
                    <a:pt x="3287" y="6"/>
                    <a:pt x="3222" y="16"/>
                  </a:cubicBezTo>
                  <a:cubicBezTo>
                    <a:pt x="3085" y="37"/>
                    <a:pt x="2958" y="92"/>
                    <a:pt x="2842" y="168"/>
                  </a:cubicBezTo>
                  <a:cubicBezTo>
                    <a:pt x="2730" y="92"/>
                    <a:pt x="2599" y="37"/>
                    <a:pt x="2462" y="16"/>
                  </a:cubicBezTo>
                  <a:cubicBezTo>
                    <a:pt x="2398" y="6"/>
                    <a:pt x="2333" y="1"/>
                    <a:pt x="2268" y="1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2009646" y="1641747"/>
              <a:ext cx="309325" cy="406929"/>
            </a:xfrm>
            <a:custGeom>
              <a:avLst/>
              <a:gdLst/>
              <a:ahLst/>
              <a:cxnLst/>
              <a:rect l="l" t="t" r="r" b="b"/>
              <a:pathLst>
                <a:path w="2716" h="3573" extrusionOk="0">
                  <a:moveTo>
                    <a:pt x="1353" y="1"/>
                  </a:moveTo>
                  <a:cubicBezTo>
                    <a:pt x="690" y="6"/>
                    <a:pt x="1" y="325"/>
                    <a:pt x="1" y="325"/>
                  </a:cubicBezTo>
                  <a:cubicBezTo>
                    <a:pt x="6" y="376"/>
                    <a:pt x="11" y="426"/>
                    <a:pt x="11" y="472"/>
                  </a:cubicBezTo>
                  <a:cubicBezTo>
                    <a:pt x="36" y="847"/>
                    <a:pt x="61" y="1227"/>
                    <a:pt x="87" y="1601"/>
                  </a:cubicBezTo>
                  <a:cubicBezTo>
                    <a:pt x="102" y="1829"/>
                    <a:pt x="117" y="2057"/>
                    <a:pt x="132" y="2290"/>
                  </a:cubicBezTo>
                  <a:cubicBezTo>
                    <a:pt x="148" y="2533"/>
                    <a:pt x="183" y="2746"/>
                    <a:pt x="107" y="2984"/>
                  </a:cubicBezTo>
                  <a:cubicBezTo>
                    <a:pt x="87" y="3060"/>
                    <a:pt x="56" y="3141"/>
                    <a:pt x="92" y="3207"/>
                  </a:cubicBezTo>
                  <a:cubicBezTo>
                    <a:pt x="117" y="3263"/>
                    <a:pt x="173" y="3293"/>
                    <a:pt x="224" y="3319"/>
                  </a:cubicBezTo>
                  <a:cubicBezTo>
                    <a:pt x="325" y="3369"/>
                    <a:pt x="431" y="3415"/>
                    <a:pt x="538" y="3455"/>
                  </a:cubicBezTo>
                  <a:cubicBezTo>
                    <a:pt x="771" y="3541"/>
                    <a:pt x="1017" y="3573"/>
                    <a:pt x="1265" y="3573"/>
                  </a:cubicBezTo>
                  <a:cubicBezTo>
                    <a:pt x="1560" y="3573"/>
                    <a:pt x="1860" y="3528"/>
                    <a:pt x="2148" y="3476"/>
                  </a:cubicBezTo>
                  <a:cubicBezTo>
                    <a:pt x="2321" y="3445"/>
                    <a:pt x="2503" y="3400"/>
                    <a:pt x="2620" y="3263"/>
                  </a:cubicBezTo>
                  <a:cubicBezTo>
                    <a:pt x="2640" y="3243"/>
                    <a:pt x="2655" y="3217"/>
                    <a:pt x="2665" y="3187"/>
                  </a:cubicBezTo>
                  <a:cubicBezTo>
                    <a:pt x="2685" y="3121"/>
                    <a:pt x="2660" y="3050"/>
                    <a:pt x="2640" y="2984"/>
                  </a:cubicBezTo>
                  <a:cubicBezTo>
                    <a:pt x="2625" y="2929"/>
                    <a:pt x="2609" y="2868"/>
                    <a:pt x="2599" y="2807"/>
                  </a:cubicBezTo>
                  <a:cubicBezTo>
                    <a:pt x="2549" y="2539"/>
                    <a:pt x="2589" y="2255"/>
                    <a:pt x="2604" y="1981"/>
                  </a:cubicBezTo>
                  <a:cubicBezTo>
                    <a:pt x="2625" y="1723"/>
                    <a:pt x="2640" y="1465"/>
                    <a:pt x="2655" y="1206"/>
                  </a:cubicBezTo>
                  <a:lnTo>
                    <a:pt x="2716" y="325"/>
                  </a:lnTo>
                  <a:cubicBezTo>
                    <a:pt x="2716" y="325"/>
                    <a:pt x="2027" y="6"/>
                    <a:pt x="1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2127977" y="1750283"/>
              <a:ext cx="43962" cy="50795"/>
            </a:xfrm>
            <a:custGeom>
              <a:avLst/>
              <a:gdLst/>
              <a:ahLst/>
              <a:cxnLst/>
              <a:rect l="l" t="t" r="r" b="b"/>
              <a:pathLst>
                <a:path w="386" h="446" extrusionOk="0">
                  <a:moveTo>
                    <a:pt x="198" y="0"/>
                  </a:moveTo>
                  <a:lnTo>
                    <a:pt x="188" y="0"/>
                  </a:lnTo>
                  <a:lnTo>
                    <a:pt x="0" y="0"/>
                  </a:lnTo>
                  <a:lnTo>
                    <a:pt x="188" y="436"/>
                  </a:lnTo>
                  <a:lnTo>
                    <a:pt x="188" y="446"/>
                  </a:lnTo>
                  <a:lnTo>
                    <a:pt x="193" y="441"/>
                  </a:lnTo>
                  <a:lnTo>
                    <a:pt x="198" y="446"/>
                  </a:lnTo>
                  <a:lnTo>
                    <a:pt x="198" y="43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2115222" y="1783653"/>
              <a:ext cx="64120" cy="285750"/>
            </a:xfrm>
            <a:custGeom>
              <a:avLst/>
              <a:gdLst/>
              <a:ahLst/>
              <a:cxnLst/>
              <a:rect l="l" t="t" r="r" b="b"/>
              <a:pathLst>
                <a:path w="563" h="2509" extrusionOk="0">
                  <a:moveTo>
                    <a:pt x="310" y="21"/>
                  </a:moveTo>
                  <a:lnTo>
                    <a:pt x="229" y="1"/>
                  </a:lnTo>
                  <a:lnTo>
                    <a:pt x="1" y="1946"/>
                  </a:lnTo>
                  <a:lnTo>
                    <a:pt x="305" y="2498"/>
                  </a:lnTo>
                  <a:lnTo>
                    <a:pt x="305" y="2508"/>
                  </a:lnTo>
                  <a:lnTo>
                    <a:pt x="310" y="2503"/>
                  </a:lnTo>
                  <a:lnTo>
                    <a:pt x="315" y="2508"/>
                  </a:lnTo>
                  <a:lnTo>
                    <a:pt x="315" y="2498"/>
                  </a:lnTo>
                  <a:lnTo>
                    <a:pt x="563" y="1946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2095633" y="1683886"/>
              <a:ext cx="108537" cy="91795"/>
            </a:xfrm>
            <a:custGeom>
              <a:avLst/>
              <a:gdLst/>
              <a:ahLst/>
              <a:cxnLst/>
              <a:rect l="l" t="t" r="r" b="b"/>
              <a:pathLst>
                <a:path w="953" h="806" extrusionOk="0">
                  <a:moveTo>
                    <a:pt x="0" y="0"/>
                  </a:moveTo>
                  <a:lnTo>
                    <a:pt x="477" y="806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2089255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244" y="704"/>
                  </a:moveTo>
                  <a:lnTo>
                    <a:pt x="436" y="801"/>
                  </a:lnTo>
                  <a:cubicBezTo>
                    <a:pt x="436" y="786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2074335" y="1661905"/>
              <a:ext cx="42709" cy="106943"/>
            </a:xfrm>
            <a:custGeom>
              <a:avLst/>
              <a:gdLst/>
              <a:ahLst/>
              <a:cxnLst/>
              <a:rect l="l" t="t" r="r" b="b"/>
              <a:pathLst>
                <a:path w="375" h="939" extrusionOk="0">
                  <a:moveTo>
                    <a:pt x="0" y="47"/>
                  </a:moveTo>
                  <a:lnTo>
                    <a:pt x="41" y="938"/>
                  </a:lnTo>
                  <a:lnTo>
                    <a:pt x="375" y="735"/>
                  </a:lnTo>
                  <a:lnTo>
                    <a:pt x="132" y="31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2160208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1" y="801"/>
                  </a:moveTo>
                  <a:lnTo>
                    <a:pt x="219" y="710"/>
                  </a:lnTo>
                  <a:lnTo>
                    <a:pt x="436" y="0"/>
                  </a:lnTo>
                  <a:cubicBezTo>
                    <a:pt x="436" y="0"/>
                    <a:pt x="1" y="786"/>
                    <a:pt x="1" y="801"/>
                  </a:cubicBez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2185036" y="1661905"/>
              <a:ext cx="39406" cy="106943"/>
            </a:xfrm>
            <a:custGeom>
              <a:avLst/>
              <a:gdLst/>
              <a:ahLst/>
              <a:cxnLst/>
              <a:rect l="l" t="t" r="r" b="b"/>
              <a:pathLst>
                <a:path w="346" h="939" extrusionOk="0">
                  <a:moveTo>
                    <a:pt x="218" y="31"/>
                  </a:moveTo>
                  <a:lnTo>
                    <a:pt x="1" y="741"/>
                  </a:lnTo>
                  <a:lnTo>
                    <a:pt x="310" y="938"/>
                  </a:lnTo>
                  <a:lnTo>
                    <a:pt x="345" y="4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2039713" y="1499841"/>
              <a:ext cx="216960" cy="195094"/>
            </a:xfrm>
            <a:custGeom>
              <a:avLst/>
              <a:gdLst/>
              <a:ahLst/>
              <a:cxnLst/>
              <a:rect l="l" t="t" r="r" b="b"/>
              <a:pathLst>
                <a:path w="1905" h="1713" extrusionOk="0">
                  <a:moveTo>
                    <a:pt x="375" y="71"/>
                  </a:moveTo>
                  <a:cubicBezTo>
                    <a:pt x="0" y="132"/>
                    <a:pt x="56" y="629"/>
                    <a:pt x="56" y="629"/>
                  </a:cubicBezTo>
                  <a:lnTo>
                    <a:pt x="56" y="629"/>
                  </a:lnTo>
                  <a:cubicBezTo>
                    <a:pt x="96" y="1454"/>
                    <a:pt x="334" y="1713"/>
                    <a:pt x="334" y="1713"/>
                  </a:cubicBezTo>
                  <a:lnTo>
                    <a:pt x="334" y="1713"/>
                  </a:lnTo>
                  <a:lnTo>
                    <a:pt x="1575" y="1713"/>
                  </a:lnTo>
                  <a:cubicBezTo>
                    <a:pt x="1879" y="1323"/>
                    <a:pt x="1905" y="426"/>
                    <a:pt x="1905" y="426"/>
                  </a:cubicBezTo>
                  <a:lnTo>
                    <a:pt x="1905" y="426"/>
                  </a:lnTo>
                  <a:cubicBezTo>
                    <a:pt x="1798" y="87"/>
                    <a:pt x="1434" y="1"/>
                    <a:pt x="1074" y="1"/>
                  </a:cubicBezTo>
                  <a:lnTo>
                    <a:pt x="1074" y="1"/>
                  </a:lnTo>
                  <a:cubicBezTo>
                    <a:pt x="800" y="1"/>
                    <a:pt x="532" y="46"/>
                    <a:pt x="375" y="71"/>
                  </a:cubicBez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2060441" y="1540272"/>
              <a:ext cx="180630" cy="190424"/>
            </a:xfrm>
            <a:custGeom>
              <a:avLst/>
              <a:gdLst/>
              <a:ahLst/>
              <a:cxnLst/>
              <a:rect l="l" t="t" r="r" b="b"/>
              <a:pathLst>
                <a:path w="1586" h="1672" extrusionOk="0">
                  <a:moveTo>
                    <a:pt x="0" y="162"/>
                  </a:moveTo>
                  <a:cubicBezTo>
                    <a:pt x="0" y="162"/>
                    <a:pt x="76" y="1297"/>
                    <a:pt x="264" y="1474"/>
                  </a:cubicBezTo>
                  <a:lnTo>
                    <a:pt x="264" y="1474"/>
                  </a:lnTo>
                  <a:cubicBezTo>
                    <a:pt x="315" y="1525"/>
                    <a:pt x="710" y="1667"/>
                    <a:pt x="791" y="1672"/>
                  </a:cubicBezTo>
                  <a:lnTo>
                    <a:pt x="791" y="1672"/>
                  </a:lnTo>
                  <a:cubicBezTo>
                    <a:pt x="877" y="1667"/>
                    <a:pt x="1272" y="1525"/>
                    <a:pt x="1323" y="1474"/>
                  </a:cubicBezTo>
                  <a:lnTo>
                    <a:pt x="1323" y="1474"/>
                  </a:lnTo>
                  <a:cubicBezTo>
                    <a:pt x="1510" y="1297"/>
                    <a:pt x="1586" y="162"/>
                    <a:pt x="1586" y="162"/>
                  </a:cubicBezTo>
                  <a:lnTo>
                    <a:pt x="1586" y="162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2221367" y="1547675"/>
              <a:ext cx="23234" cy="84962"/>
            </a:xfrm>
            <a:custGeom>
              <a:avLst/>
              <a:gdLst/>
              <a:ahLst/>
              <a:cxnLst/>
              <a:rect l="l" t="t" r="r" b="b"/>
              <a:pathLst>
                <a:path w="204" h="746" extrusionOk="0">
                  <a:moveTo>
                    <a:pt x="1" y="31"/>
                  </a:moveTo>
                  <a:lnTo>
                    <a:pt x="87" y="74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2226606" y="1580589"/>
              <a:ext cx="46809" cy="78015"/>
            </a:xfrm>
            <a:custGeom>
              <a:avLst/>
              <a:gdLst/>
              <a:ahLst/>
              <a:cxnLst/>
              <a:rect l="l" t="t" r="r" b="b"/>
              <a:pathLst>
                <a:path w="411" h="685" extrusionOk="0">
                  <a:moveTo>
                    <a:pt x="102" y="67"/>
                  </a:moveTo>
                  <a:lnTo>
                    <a:pt x="0" y="685"/>
                  </a:lnTo>
                  <a:cubicBezTo>
                    <a:pt x="289" y="619"/>
                    <a:pt x="411" y="274"/>
                    <a:pt x="335" y="92"/>
                  </a:cubicBezTo>
                  <a:lnTo>
                    <a:pt x="335" y="92"/>
                  </a:lnTo>
                  <a:cubicBezTo>
                    <a:pt x="309" y="31"/>
                    <a:pt x="259" y="1"/>
                    <a:pt x="213" y="1"/>
                  </a:cubicBezTo>
                  <a:lnTo>
                    <a:pt x="213" y="1"/>
                  </a:lnTo>
                  <a:cubicBezTo>
                    <a:pt x="167" y="1"/>
                    <a:pt x="122" y="26"/>
                    <a:pt x="102" y="67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2091532" y="1531047"/>
              <a:ext cx="133479" cy="63665"/>
            </a:xfrm>
            <a:custGeom>
              <a:avLst/>
              <a:gdLst/>
              <a:ahLst/>
              <a:cxnLst/>
              <a:rect l="l" t="t" r="r" b="b"/>
              <a:pathLst>
                <a:path w="1172" h="559" extrusionOk="0">
                  <a:moveTo>
                    <a:pt x="320" y="0"/>
                  </a:moveTo>
                  <a:lnTo>
                    <a:pt x="1" y="162"/>
                  </a:lnTo>
                  <a:cubicBezTo>
                    <a:pt x="1" y="162"/>
                    <a:pt x="296" y="558"/>
                    <a:pt x="897" y="558"/>
                  </a:cubicBezTo>
                  <a:cubicBezTo>
                    <a:pt x="982" y="558"/>
                    <a:pt x="1073" y="550"/>
                    <a:pt x="1171" y="532"/>
                  </a:cubicBezTo>
                  <a:cubicBezTo>
                    <a:pt x="1171" y="532"/>
                    <a:pt x="502" y="426"/>
                    <a:pt x="320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2035043" y="1439253"/>
              <a:ext cx="259783" cy="183021"/>
            </a:xfrm>
            <a:custGeom>
              <a:avLst/>
              <a:gdLst/>
              <a:ahLst/>
              <a:cxnLst/>
              <a:rect l="l" t="t" r="r" b="b"/>
              <a:pathLst>
                <a:path w="2281" h="1607" extrusionOk="0">
                  <a:moveTo>
                    <a:pt x="1238" y="0"/>
                  </a:moveTo>
                  <a:cubicBezTo>
                    <a:pt x="1229" y="0"/>
                    <a:pt x="1220" y="0"/>
                    <a:pt x="1211" y="1"/>
                  </a:cubicBezTo>
                  <a:cubicBezTo>
                    <a:pt x="1095" y="6"/>
                    <a:pt x="978" y="36"/>
                    <a:pt x="872" y="92"/>
                  </a:cubicBezTo>
                  <a:cubicBezTo>
                    <a:pt x="755" y="148"/>
                    <a:pt x="679" y="249"/>
                    <a:pt x="588" y="340"/>
                  </a:cubicBezTo>
                  <a:cubicBezTo>
                    <a:pt x="588" y="340"/>
                    <a:pt x="526" y="320"/>
                    <a:pt x="444" y="320"/>
                  </a:cubicBezTo>
                  <a:cubicBezTo>
                    <a:pt x="356" y="320"/>
                    <a:pt x="246" y="343"/>
                    <a:pt x="163" y="436"/>
                  </a:cubicBezTo>
                  <a:cubicBezTo>
                    <a:pt x="1" y="624"/>
                    <a:pt x="117" y="1227"/>
                    <a:pt x="117" y="1227"/>
                  </a:cubicBezTo>
                  <a:lnTo>
                    <a:pt x="330" y="1606"/>
                  </a:lnTo>
                  <a:lnTo>
                    <a:pt x="588" y="963"/>
                  </a:lnTo>
                  <a:cubicBezTo>
                    <a:pt x="588" y="963"/>
                    <a:pt x="1032" y="1245"/>
                    <a:pt x="1485" y="1245"/>
                  </a:cubicBezTo>
                  <a:cubicBezTo>
                    <a:pt x="1712" y="1245"/>
                    <a:pt x="1941" y="1174"/>
                    <a:pt x="2118" y="963"/>
                  </a:cubicBezTo>
                  <a:lnTo>
                    <a:pt x="2280" y="705"/>
                  </a:lnTo>
                  <a:lnTo>
                    <a:pt x="2280" y="705"/>
                  </a:lnTo>
                  <a:cubicBezTo>
                    <a:pt x="2280" y="705"/>
                    <a:pt x="2208" y="721"/>
                    <a:pt x="2130" y="721"/>
                  </a:cubicBezTo>
                  <a:cubicBezTo>
                    <a:pt x="2058" y="721"/>
                    <a:pt x="1980" y="707"/>
                    <a:pt x="1946" y="654"/>
                  </a:cubicBezTo>
                  <a:cubicBezTo>
                    <a:pt x="1814" y="462"/>
                    <a:pt x="1763" y="249"/>
                    <a:pt x="1571" y="102"/>
                  </a:cubicBezTo>
                  <a:cubicBezTo>
                    <a:pt x="1472" y="31"/>
                    <a:pt x="1356" y="0"/>
                    <a:pt x="1238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2028096" y="1580019"/>
              <a:ext cx="46353" cy="78015"/>
            </a:xfrm>
            <a:custGeom>
              <a:avLst/>
              <a:gdLst/>
              <a:ahLst/>
              <a:cxnLst/>
              <a:rect l="l" t="t" r="r" b="b"/>
              <a:pathLst>
                <a:path w="407" h="685" extrusionOk="0">
                  <a:moveTo>
                    <a:pt x="77" y="92"/>
                  </a:moveTo>
                  <a:cubicBezTo>
                    <a:pt x="1" y="274"/>
                    <a:pt x="122" y="619"/>
                    <a:pt x="406" y="685"/>
                  </a:cubicBezTo>
                  <a:lnTo>
                    <a:pt x="406" y="685"/>
                  </a:lnTo>
                  <a:lnTo>
                    <a:pt x="310" y="67"/>
                  </a:lnTo>
                  <a:cubicBezTo>
                    <a:pt x="290" y="26"/>
                    <a:pt x="244" y="1"/>
                    <a:pt x="198" y="1"/>
                  </a:cubicBezTo>
                  <a:lnTo>
                    <a:pt x="198" y="1"/>
                  </a:lnTo>
                  <a:cubicBezTo>
                    <a:pt x="153" y="1"/>
                    <a:pt x="102" y="26"/>
                    <a:pt x="77" y="92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2354048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214" y="760"/>
                  </a:moveTo>
                  <a:cubicBezTo>
                    <a:pt x="188" y="796"/>
                    <a:pt x="153" y="836"/>
                    <a:pt x="133" y="877"/>
                  </a:cubicBezTo>
                  <a:lnTo>
                    <a:pt x="133" y="877"/>
                  </a:lnTo>
                  <a:cubicBezTo>
                    <a:pt x="133" y="882"/>
                    <a:pt x="133" y="887"/>
                    <a:pt x="127" y="892"/>
                  </a:cubicBezTo>
                  <a:lnTo>
                    <a:pt x="127" y="892"/>
                  </a:lnTo>
                  <a:cubicBezTo>
                    <a:pt x="133" y="892"/>
                    <a:pt x="133" y="892"/>
                    <a:pt x="138" y="892"/>
                  </a:cubicBezTo>
                  <a:lnTo>
                    <a:pt x="138" y="892"/>
                  </a:lnTo>
                  <a:cubicBezTo>
                    <a:pt x="133" y="892"/>
                    <a:pt x="133" y="892"/>
                    <a:pt x="127" y="897"/>
                  </a:cubicBezTo>
                  <a:lnTo>
                    <a:pt x="127" y="897"/>
                  </a:lnTo>
                  <a:cubicBezTo>
                    <a:pt x="62" y="922"/>
                    <a:pt x="21" y="1135"/>
                    <a:pt x="11" y="1201"/>
                  </a:cubicBezTo>
                  <a:lnTo>
                    <a:pt x="11" y="1201"/>
                  </a:lnTo>
                  <a:cubicBezTo>
                    <a:pt x="1" y="1236"/>
                    <a:pt x="1" y="1277"/>
                    <a:pt x="11" y="1312"/>
                  </a:cubicBezTo>
                  <a:lnTo>
                    <a:pt x="11" y="1312"/>
                  </a:lnTo>
                  <a:cubicBezTo>
                    <a:pt x="31" y="1363"/>
                    <a:pt x="82" y="1398"/>
                    <a:pt x="133" y="1429"/>
                  </a:cubicBezTo>
                  <a:lnTo>
                    <a:pt x="133" y="1429"/>
                  </a:lnTo>
                  <a:cubicBezTo>
                    <a:pt x="229" y="1479"/>
                    <a:pt x="340" y="1515"/>
                    <a:pt x="442" y="1561"/>
                  </a:cubicBezTo>
                  <a:lnTo>
                    <a:pt x="442" y="1561"/>
                  </a:lnTo>
                  <a:cubicBezTo>
                    <a:pt x="634" y="1652"/>
                    <a:pt x="821" y="1773"/>
                    <a:pt x="1019" y="1844"/>
                  </a:cubicBezTo>
                  <a:lnTo>
                    <a:pt x="1019" y="1844"/>
                  </a:lnTo>
                  <a:cubicBezTo>
                    <a:pt x="1242" y="1925"/>
                    <a:pt x="1475" y="1930"/>
                    <a:pt x="1708" y="1966"/>
                  </a:cubicBezTo>
                  <a:lnTo>
                    <a:pt x="1708" y="1966"/>
                  </a:lnTo>
                  <a:cubicBezTo>
                    <a:pt x="1769" y="1976"/>
                    <a:pt x="1865" y="1971"/>
                    <a:pt x="1895" y="1900"/>
                  </a:cubicBezTo>
                  <a:lnTo>
                    <a:pt x="1895" y="1900"/>
                  </a:lnTo>
                  <a:cubicBezTo>
                    <a:pt x="1921" y="1829"/>
                    <a:pt x="1865" y="1718"/>
                    <a:pt x="1824" y="1662"/>
                  </a:cubicBezTo>
                  <a:lnTo>
                    <a:pt x="1824" y="1662"/>
                  </a:lnTo>
                  <a:cubicBezTo>
                    <a:pt x="1824" y="1662"/>
                    <a:pt x="1824" y="1657"/>
                    <a:pt x="1819" y="1657"/>
                  </a:cubicBezTo>
                  <a:lnTo>
                    <a:pt x="1819" y="1657"/>
                  </a:lnTo>
                  <a:cubicBezTo>
                    <a:pt x="1804" y="1631"/>
                    <a:pt x="1784" y="1611"/>
                    <a:pt x="1759" y="1596"/>
                  </a:cubicBezTo>
                  <a:lnTo>
                    <a:pt x="1759" y="1596"/>
                  </a:lnTo>
                  <a:cubicBezTo>
                    <a:pt x="1769" y="1601"/>
                    <a:pt x="1779" y="1606"/>
                    <a:pt x="1784" y="1611"/>
                  </a:cubicBezTo>
                  <a:lnTo>
                    <a:pt x="1784" y="1611"/>
                  </a:lnTo>
                  <a:cubicBezTo>
                    <a:pt x="1779" y="1606"/>
                    <a:pt x="1769" y="1601"/>
                    <a:pt x="1759" y="1596"/>
                  </a:cubicBezTo>
                  <a:lnTo>
                    <a:pt x="1759" y="1596"/>
                  </a:lnTo>
                  <a:cubicBezTo>
                    <a:pt x="1713" y="1555"/>
                    <a:pt x="1657" y="1525"/>
                    <a:pt x="1602" y="1495"/>
                  </a:cubicBezTo>
                  <a:lnTo>
                    <a:pt x="1602" y="1495"/>
                  </a:lnTo>
                  <a:cubicBezTo>
                    <a:pt x="1581" y="1490"/>
                    <a:pt x="1566" y="1479"/>
                    <a:pt x="1546" y="1469"/>
                  </a:cubicBezTo>
                  <a:lnTo>
                    <a:pt x="1546" y="1469"/>
                  </a:lnTo>
                  <a:cubicBezTo>
                    <a:pt x="1465" y="1424"/>
                    <a:pt x="1394" y="1383"/>
                    <a:pt x="1369" y="1368"/>
                  </a:cubicBezTo>
                  <a:lnTo>
                    <a:pt x="1369" y="1368"/>
                  </a:lnTo>
                  <a:cubicBezTo>
                    <a:pt x="1369" y="1368"/>
                    <a:pt x="1363" y="1363"/>
                    <a:pt x="1363" y="1363"/>
                  </a:cubicBezTo>
                  <a:lnTo>
                    <a:pt x="1363" y="1363"/>
                  </a:lnTo>
                  <a:lnTo>
                    <a:pt x="1363" y="1363"/>
                  </a:lnTo>
                  <a:cubicBezTo>
                    <a:pt x="1328" y="1327"/>
                    <a:pt x="740" y="684"/>
                    <a:pt x="710" y="634"/>
                  </a:cubicBezTo>
                  <a:lnTo>
                    <a:pt x="710" y="634"/>
                  </a:lnTo>
                  <a:cubicBezTo>
                    <a:pt x="659" y="390"/>
                    <a:pt x="700" y="41"/>
                    <a:pt x="700" y="41"/>
                  </a:cubicBezTo>
                  <a:lnTo>
                    <a:pt x="700" y="41"/>
                  </a:lnTo>
                  <a:lnTo>
                    <a:pt x="214" y="0"/>
                  </a:lnTo>
                  <a:cubicBezTo>
                    <a:pt x="214" y="0"/>
                    <a:pt x="284" y="436"/>
                    <a:pt x="214" y="760"/>
                  </a:cubicBezTo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2354617" y="2547505"/>
              <a:ext cx="215935" cy="133935"/>
            </a:xfrm>
            <a:custGeom>
              <a:avLst/>
              <a:gdLst/>
              <a:ahLst/>
              <a:cxnLst/>
              <a:rect l="l" t="t" r="r" b="b"/>
              <a:pathLst>
                <a:path w="1896" h="1176" extrusionOk="0">
                  <a:moveTo>
                    <a:pt x="153" y="46"/>
                  </a:moveTo>
                  <a:cubicBezTo>
                    <a:pt x="128" y="82"/>
                    <a:pt x="97" y="112"/>
                    <a:pt x="77" y="148"/>
                  </a:cubicBezTo>
                  <a:lnTo>
                    <a:pt x="77" y="148"/>
                  </a:lnTo>
                  <a:cubicBezTo>
                    <a:pt x="77" y="158"/>
                    <a:pt x="72" y="163"/>
                    <a:pt x="67" y="168"/>
                  </a:cubicBezTo>
                  <a:lnTo>
                    <a:pt x="67" y="168"/>
                  </a:lnTo>
                  <a:cubicBezTo>
                    <a:pt x="62" y="183"/>
                    <a:pt x="57" y="193"/>
                    <a:pt x="52" y="208"/>
                  </a:cubicBezTo>
                  <a:lnTo>
                    <a:pt x="52" y="208"/>
                  </a:lnTo>
                  <a:cubicBezTo>
                    <a:pt x="46" y="218"/>
                    <a:pt x="46" y="229"/>
                    <a:pt x="41" y="244"/>
                  </a:cubicBezTo>
                  <a:lnTo>
                    <a:pt x="41" y="244"/>
                  </a:lnTo>
                  <a:cubicBezTo>
                    <a:pt x="36" y="254"/>
                    <a:pt x="31" y="269"/>
                    <a:pt x="26" y="284"/>
                  </a:cubicBezTo>
                  <a:lnTo>
                    <a:pt x="26" y="284"/>
                  </a:lnTo>
                  <a:cubicBezTo>
                    <a:pt x="26" y="294"/>
                    <a:pt x="26" y="299"/>
                    <a:pt x="21" y="310"/>
                  </a:cubicBezTo>
                  <a:lnTo>
                    <a:pt x="21" y="310"/>
                  </a:lnTo>
                  <a:cubicBezTo>
                    <a:pt x="11" y="350"/>
                    <a:pt x="6" y="386"/>
                    <a:pt x="6" y="406"/>
                  </a:cubicBezTo>
                  <a:lnTo>
                    <a:pt x="6" y="406"/>
                  </a:lnTo>
                  <a:cubicBezTo>
                    <a:pt x="1" y="421"/>
                    <a:pt x="1" y="441"/>
                    <a:pt x="1" y="462"/>
                  </a:cubicBezTo>
                  <a:lnTo>
                    <a:pt x="1" y="462"/>
                  </a:lnTo>
                  <a:cubicBezTo>
                    <a:pt x="1" y="467"/>
                    <a:pt x="1" y="472"/>
                    <a:pt x="1" y="477"/>
                  </a:cubicBezTo>
                  <a:lnTo>
                    <a:pt x="1" y="477"/>
                  </a:lnTo>
                  <a:cubicBezTo>
                    <a:pt x="1" y="487"/>
                    <a:pt x="1" y="502"/>
                    <a:pt x="6" y="517"/>
                  </a:cubicBezTo>
                  <a:lnTo>
                    <a:pt x="6" y="517"/>
                  </a:lnTo>
                  <a:cubicBezTo>
                    <a:pt x="11" y="527"/>
                    <a:pt x="16" y="543"/>
                    <a:pt x="26" y="553"/>
                  </a:cubicBezTo>
                  <a:lnTo>
                    <a:pt x="26" y="553"/>
                  </a:lnTo>
                  <a:cubicBezTo>
                    <a:pt x="31" y="558"/>
                    <a:pt x="36" y="563"/>
                    <a:pt x="41" y="568"/>
                  </a:cubicBezTo>
                  <a:lnTo>
                    <a:pt x="41" y="568"/>
                  </a:lnTo>
                  <a:cubicBezTo>
                    <a:pt x="62" y="593"/>
                    <a:pt x="97" y="614"/>
                    <a:pt x="128" y="634"/>
                  </a:cubicBezTo>
                  <a:lnTo>
                    <a:pt x="128" y="634"/>
                  </a:lnTo>
                  <a:cubicBezTo>
                    <a:pt x="178" y="659"/>
                    <a:pt x="229" y="679"/>
                    <a:pt x="279" y="700"/>
                  </a:cubicBezTo>
                  <a:lnTo>
                    <a:pt x="279" y="700"/>
                  </a:lnTo>
                  <a:cubicBezTo>
                    <a:pt x="305" y="710"/>
                    <a:pt x="335" y="720"/>
                    <a:pt x="361" y="735"/>
                  </a:cubicBezTo>
                  <a:lnTo>
                    <a:pt x="361" y="735"/>
                  </a:lnTo>
                  <a:cubicBezTo>
                    <a:pt x="386" y="745"/>
                    <a:pt x="411" y="755"/>
                    <a:pt x="437" y="766"/>
                  </a:cubicBezTo>
                  <a:lnTo>
                    <a:pt x="437" y="766"/>
                  </a:lnTo>
                  <a:cubicBezTo>
                    <a:pt x="523" y="806"/>
                    <a:pt x="604" y="852"/>
                    <a:pt x="685" y="897"/>
                  </a:cubicBezTo>
                  <a:lnTo>
                    <a:pt x="685" y="897"/>
                  </a:lnTo>
                  <a:cubicBezTo>
                    <a:pt x="746" y="928"/>
                    <a:pt x="806" y="958"/>
                    <a:pt x="867" y="988"/>
                  </a:cubicBezTo>
                  <a:lnTo>
                    <a:pt x="867" y="988"/>
                  </a:lnTo>
                  <a:cubicBezTo>
                    <a:pt x="913" y="1009"/>
                    <a:pt x="963" y="1034"/>
                    <a:pt x="1014" y="1049"/>
                  </a:cubicBezTo>
                  <a:lnTo>
                    <a:pt x="1014" y="1049"/>
                  </a:lnTo>
                  <a:cubicBezTo>
                    <a:pt x="1029" y="1054"/>
                    <a:pt x="1039" y="1059"/>
                    <a:pt x="1055" y="1064"/>
                  </a:cubicBezTo>
                  <a:lnTo>
                    <a:pt x="1055" y="1064"/>
                  </a:lnTo>
                  <a:cubicBezTo>
                    <a:pt x="1070" y="1069"/>
                    <a:pt x="1085" y="1075"/>
                    <a:pt x="1100" y="1080"/>
                  </a:cubicBezTo>
                  <a:lnTo>
                    <a:pt x="1100" y="1080"/>
                  </a:lnTo>
                  <a:cubicBezTo>
                    <a:pt x="1125" y="1085"/>
                    <a:pt x="1151" y="1090"/>
                    <a:pt x="1181" y="1100"/>
                  </a:cubicBezTo>
                  <a:lnTo>
                    <a:pt x="1181" y="1100"/>
                  </a:lnTo>
                  <a:cubicBezTo>
                    <a:pt x="1196" y="1100"/>
                    <a:pt x="1212" y="1105"/>
                    <a:pt x="1227" y="1105"/>
                  </a:cubicBezTo>
                  <a:lnTo>
                    <a:pt x="1227" y="1105"/>
                  </a:lnTo>
                  <a:cubicBezTo>
                    <a:pt x="1267" y="1115"/>
                    <a:pt x="1313" y="1120"/>
                    <a:pt x="1353" y="1125"/>
                  </a:cubicBezTo>
                  <a:lnTo>
                    <a:pt x="1353" y="1125"/>
                  </a:lnTo>
                  <a:cubicBezTo>
                    <a:pt x="1470" y="1140"/>
                    <a:pt x="1586" y="1150"/>
                    <a:pt x="1703" y="1171"/>
                  </a:cubicBezTo>
                  <a:lnTo>
                    <a:pt x="1703" y="1171"/>
                  </a:lnTo>
                  <a:cubicBezTo>
                    <a:pt x="1718" y="1171"/>
                    <a:pt x="1743" y="1176"/>
                    <a:pt x="1764" y="1171"/>
                  </a:cubicBezTo>
                  <a:lnTo>
                    <a:pt x="1764" y="1171"/>
                  </a:lnTo>
                  <a:cubicBezTo>
                    <a:pt x="1814" y="1171"/>
                    <a:pt x="1865" y="1156"/>
                    <a:pt x="1890" y="1105"/>
                  </a:cubicBezTo>
                  <a:lnTo>
                    <a:pt x="1890" y="1105"/>
                  </a:lnTo>
                  <a:cubicBezTo>
                    <a:pt x="1890" y="1095"/>
                    <a:pt x="1895" y="1090"/>
                    <a:pt x="1895" y="1080"/>
                  </a:cubicBezTo>
                  <a:lnTo>
                    <a:pt x="1895" y="1080"/>
                  </a:lnTo>
                  <a:lnTo>
                    <a:pt x="1895" y="1075"/>
                  </a:lnTo>
                  <a:lnTo>
                    <a:pt x="1895" y="1075"/>
                  </a:lnTo>
                  <a:cubicBezTo>
                    <a:pt x="1895" y="1069"/>
                    <a:pt x="1895" y="1059"/>
                    <a:pt x="1895" y="1049"/>
                  </a:cubicBezTo>
                  <a:lnTo>
                    <a:pt x="1895" y="1049"/>
                  </a:lnTo>
                  <a:cubicBezTo>
                    <a:pt x="1895" y="1034"/>
                    <a:pt x="1895" y="1024"/>
                    <a:pt x="1890" y="1014"/>
                  </a:cubicBezTo>
                  <a:lnTo>
                    <a:pt x="1890" y="1014"/>
                  </a:lnTo>
                  <a:cubicBezTo>
                    <a:pt x="1890" y="1004"/>
                    <a:pt x="1885" y="993"/>
                    <a:pt x="1880" y="978"/>
                  </a:cubicBezTo>
                  <a:lnTo>
                    <a:pt x="1880" y="978"/>
                  </a:lnTo>
                  <a:cubicBezTo>
                    <a:pt x="1880" y="973"/>
                    <a:pt x="1875" y="968"/>
                    <a:pt x="1875" y="963"/>
                  </a:cubicBezTo>
                  <a:lnTo>
                    <a:pt x="1875" y="963"/>
                  </a:lnTo>
                  <a:cubicBezTo>
                    <a:pt x="1865" y="938"/>
                    <a:pt x="1855" y="917"/>
                    <a:pt x="1840" y="897"/>
                  </a:cubicBezTo>
                  <a:lnTo>
                    <a:pt x="1840" y="897"/>
                  </a:lnTo>
                  <a:cubicBezTo>
                    <a:pt x="1835" y="892"/>
                    <a:pt x="1835" y="882"/>
                    <a:pt x="1830" y="877"/>
                  </a:cubicBezTo>
                  <a:lnTo>
                    <a:pt x="1830" y="877"/>
                  </a:lnTo>
                  <a:cubicBezTo>
                    <a:pt x="1830" y="877"/>
                    <a:pt x="1830" y="877"/>
                    <a:pt x="1830" y="877"/>
                  </a:cubicBezTo>
                  <a:lnTo>
                    <a:pt x="1830" y="877"/>
                  </a:lnTo>
                  <a:cubicBezTo>
                    <a:pt x="1825" y="872"/>
                    <a:pt x="1825" y="872"/>
                    <a:pt x="1819" y="867"/>
                  </a:cubicBezTo>
                  <a:lnTo>
                    <a:pt x="1819" y="867"/>
                  </a:lnTo>
                  <a:cubicBezTo>
                    <a:pt x="1819" y="867"/>
                    <a:pt x="1819" y="862"/>
                    <a:pt x="1814" y="862"/>
                  </a:cubicBezTo>
                  <a:lnTo>
                    <a:pt x="1814" y="862"/>
                  </a:lnTo>
                  <a:cubicBezTo>
                    <a:pt x="1809" y="852"/>
                    <a:pt x="1804" y="847"/>
                    <a:pt x="1799" y="841"/>
                  </a:cubicBezTo>
                  <a:lnTo>
                    <a:pt x="1799" y="841"/>
                  </a:lnTo>
                  <a:cubicBezTo>
                    <a:pt x="1794" y="836"/>
                    <a:pt x="1794" y="831"/>
                    <a:pt x="1789" y="831"/>
                  </a:cubicBezTo>
                  <a:lnTo>
                    <a:pt x="1789" y="831"/>
                  </a:lnTo>
                  <a:cubicBezTo>
                    <a:pt x="1784" y="826"/>
                    <a:pt x="1784" y="826"/>
                    <a:pt x="1779" y="821"/>
                  </a:cubicBezTo>
                  <a:lnTo>
                    <a:pt x="1779" y="821"/>
                  </a:lnTo>
                  <a:cubicBezTo>
                    <a:pt x="1769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64" y="806"/>
                    <a:pt x="1774" y="811"/>
                    <a:pt x="1779" y="816"/>
                  </a:cubicBezTo>
                  <a:lnTo>
                    <a:pt x="1779" y="816"/>
                  </a:lnTo>
                  <a:cubicBezTo>
                    <a:pt x="1774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28" y="781"/>
                    <a:pt x="1703" y="760"/>
                    <a:pt x="1678" y="745"/>
                  </a:cubicBezTo>
                  <a:lnTo>
                    <a:pt x="1678" y="745"/>
                  </a:lnTo>
                  <a:cubicBezTo>
                    <a:pt x="1662" y="740"/>
                    <a:pt x="1652" y="730"/>
                    <a:pt x="1642" y="725"/>
                  </a:cubicBezTo>
                  <a:lnTo>
                    <a:pt x="1642" y="725"/>
                  </a:lnTo>
                  <a:cubicBezTo>
                    <a:pt x="1637" y="725"/>
                    <a:pt x="1637" y="720"/>
                    <a:pt x="1632" y="720"/>
                  </a:cubicBezTo>
                  <a:lnTo>
                    <a:pt x="1632" y="720"/>
                  </a:lnTo>
                  <a:cubicBezTo>
                    <a:pt x="1622" y="715"/>
                    <a:pt x="1607" y="710"/>
                    <a:pt x="1597" y="700"/>
                  </a:cubicBezTo>
                  <a:lnTo>
                    <a:pt x="1597" y="700"/>
                  </a:lnTo>
                  <a:cubicBezTo>
                    <a:pt x="1576" y="695"/>
                    <a:pt x="1561" y="684"/>
                    <a:pt x="1541" y="674"/>
                  </a:cubicBezTo>
                  <a:lnTo>
                    <a:pt x="1541" y="674"/>
                  </a:lnTo>
                  <a:cubicBezTo>
                    <a:pt x="1460" y="629"/>
                    <a:pt x="1389" y="588"/>
                    <a:pt x="1364" y="573"/>
                  </a:cubicBezTo>
                  <a:lnTo>
                    <a:pt x="1364" y="573"/>
                  </a:lnTo>
                  <a:lnTo>
                    <a:pt x="1358" y="568"/>
                  </a:lnTo>
                  <a:cubicBezTo>
                    <a:pt x="1358" y="568"/>
                    <a:pt x="1358" y="568"/>
                    <a:pt x="1358" y="568"/>
                  </a:cubicBezTo>
                  <a:lnTo>
                    <a:pt x="1358" y="568"/>
                  </a:lnTo>
                  <a:cubicBezTo>
                    <a:pt x="1328" y="538"/>
                    <a:pt x="1065" y="244"/>
                    <a:pt x="882" y="31"/>
                  </a:cubicBezTo>
                  <a:lnTo>
                    <a:pt x="882" y="31"/>
                  </a:lnTo>
                  <a:cubicBezTo>
                    <a:pt x="715" y="208"/>
                    <a:pt x="361" y="173"/>
                    <a:pt x="183" y="1"/>
                  </a:cubicBezTo>
                  <a:lnTo>
                    <a:pt x="183" y="1"/>
                  </a:lnTo>
                  <a:cubicBezTo>
                    <a:pt x="183" y="6"/>
                    <a:pt x="153" y="41"/>
                    <a:pt x="153" y="46"/>
                  </a:cubicBezTo>
                  <a:moveTo>
                    <a:pt x="1495" y="654"/>
                  </a:moveTo>
                  <a:cubicBezTo>
                    <a:pt x="1495" y="654"/>
                    <a:pt x="1495" y="649"/>
                    <a:pt x="1490" y="649"/>
                  </a:cubicBezTo>
                  <a:lnTo>
                    <a:pt x="1490" y="649"/>
                  </a:lnTo>
                  <a:cubicBezTo>
                    <a:pt x="1450" y="629"/>
                    <a:pt x="1404" y="603"/>
                    <a:pt x="1364" y="573"/>
                  </a:cubicBezTo>
                  <a:lnTo>
                    <a:pt x="1364" y="573"/>
                  </a:lnTo>
                  <a:cubicBezTo>
                    <a:pt x="1424" y="608"/>
                    <a:pt x="1480" y="639"/>
                    <a:pt x="1541" y="674"/>
                  </a:cubicBezTo>
                  <a:lnTo>
                    <a:pt x="1541" y="674"/>
                  </a:lnTo>
                  <a:cubicBezTo>
                    <a:pt x="1526" y="664"/>
                    <a:pt x="1510" y="659"/>
                    <a:pt x="1495" y="654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2339698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899" y="0"/>
                  </a:moveTo>
                  <a:cubicBezTo>
                    <a:pt x="610" y="0"/>
                    <a:pt x="451" y="344"/>
                    <a:pt x="451" y="344"/>
                  </a:cubicBezTo>
                  <a:cubicBezTo>
                    <a:pt x="0" y="1545"/>
                    <a:pt x="299" y="3672"/>
                    <a:pt x="299" y="3672"/>
                  </a:cubicBezTo>
                  <a:lnTo>
                    <a:pt x="856" y="3657"/>
                  </a:lnTo>
                  <a:cubicBezTo>
                    <a:pt x="856" y="3657"/>
                    <a:pt x="1206" y="785"/>
                    <a:pt x="1236" y="430"/>
                  </a:cubicBezTo>
                  <a:cubicBezTo>
                    <a:pt x="1267" y="76"/>
                    <a:pt x="1140" y="76"/>
                    <a:pt x="1140" y="76"/>
                  </a:cubicBezTo>
                  <a:cubicBezTo>
                    <a:pt x="1052" y="22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1750091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1221" y="41"/>
                  </a:moveTo>
                  <a:cubicBezTo>
                    <a:pt x="1221" y="41"/>
                    <a:pt x="1261" y="390"/>
                    <a:pt x="1211" y="634"/>
                  </a:cubicBezTo>
                  <a:lnTo>
                    <a:pt x="1211" y="634"/>
                  </a:lnTo>
                  <a:cubicBezTo>
                    <a:pt x="1180" y="689"/>
                    <a:pt x="593" y="1327"/>
                    <a:pt x="562" y="1363"/>
                  </a:cubicBezTo>
                  <a:lnTo>
                    <a:pt x="562" y="1363"/>
                  </a:lnTo>
                  <a:cubicBezTo>
                    <a:pt x="562" y="1363"/>
                    <a:pt x="562" y="1363"/>
                    <a:pt x="562" y="1363"/>
                  </a:cubicBezTo>
                  <a:lnTo>
                    <a:pt x="562" y="1363"/>
                  </a:lnTo>
                  <a:cubicBezTo>
                    <a:pt x="557" y="1363"/>
                    <a:pt x="552" y="1368"/>
                    <a:pt x="552" y="1368"/>
                  </a:cubicBezTo>
                  <a:lnTo>
                    <a:pt x="552" y="1368"/>
                  </a:lnTo>
                  <a:cubicBezTo>
                    <a:pt x="532" y="1383"/>
                    <a:pt x="456" y="1424"/>
                    <a:pt x="375" y="1469"/>
                  </a:cubicBezTo>
                  <a:lnTo>
                    <a:pt x="375" y="1469"/>
                  </a:lnTo>
                  <a:cubicBezTo>
                    <a:pt x="360" y="1479"/>
                    <a:pt x="340" y="1490"/>
                    <a:pt x="324" y="1495"/>
                  </a:cubicBezTo>
                  <a:lnTo>
                    <a:pt x="324" y="1495"/>
                  </a:lnTo>
                  <a:cubicBezTo>
                    <a:pt x="269" y="1525"/>
                    <a:pt x="213" y="1555"/>
                    <a:pt x="162" y="1596"/>
                  </a:cubicBezTo>
                  <a:lnTo>
                    <a:pt x="162" y="1596"/>
                  </a:lnTo>
                  <a:cubicBezTo>
                    <a:pt x="152" y="1601"/>
                    <a:pt x="147" y="1606"/>
                    <a:pt x="137" y="1611"/>
                  </a:cubicBezTo>
                  <a:lnTo>
                    <a:pt x="137" y="1611"/>
                  </a:lnTo>
                  <a:cubicBezTo>
                    <a:pt x="147" y="1606"/>
                    <a:pt x="152" y="1601"/>
                    <a:pt x="162" y="1596"/>
                  </a:cubicBezTo>
                  <a:lnTo>
                    <a:pt x="162" y="1596"/>
                  </a:lnTo>
                  <a:cubicBezTo>
                    <a:pt x="142" y="1611"/>
                    <a:pt x="122" y="1631"/>
                    <a:pt x="101" y="1657"/>
                  </a:cubicBezTo>
                  <a:lnTo>
                    <a:pt x="101" y="1657"/>
                  </a:lnTo>
                  <a:cubicBezTo>
                    <a:pt x="101" y="1657"/>
                    <a:pt x="96" y="1662"/>
                    <a:pt x="96" y="1662"/>
                  </a:cubicBezTo>
                  <a:lnTo>
                    <a:pt x="96" y="1662"/>
                  </a:lnTo>
                  <a:cubicBezTo>
                    <a:pt x="56" y="1718"/>
                    <a:pt x="0" y="1829"/>
                    <a:pt x="31" y="1900"/>
                  </a:cubicBezTo>
                  <a:lnTo>
                    <a:pt x="31" y="1900"/>
                  </a:lnTo>
                  <a:cubicBezTo>
                    <a:pt x="61" y="1971"/>
                    <a:pt x="157" y="1976"/>
                    <a:pt x="218" y="1966"/>
                  </a:cubicBezTo>
                  <a:lnTo>
                    <a:pt x="218" y="1966"/>
                  </a:lnTo>
                  <a:cubicBezTo>
                    <a:pt x="446" y="1930"/>
                    <a:pt x="684" y="1925"/>
                    <a:pt x="902" y="1844"/>
                  </a:cubicBezTo>
                  <a:lnTo>
                    <a:pt x="902" y="1844"/>
                  </a:lnTo>
                  <a:cubicBezTo>
                    <a:pt x="1104" y="1773"/>
                    <a:pt x="1292" y="1652"/>
                    <a:pt x="1479" y="1561"/>
                  </a:cubicBezTo>
                  <a:lnTo>
                    <a:pt x="1479" y="1561"/>
                  </a:lnTo>
                  <a:cubicBezTo>
                    <a:pt x="1581" y="1515"/>
                    <a:pt x="1692" y="1479"/>
                    <a:pt x="1793" y="1429"/>
                  </a:cubicBezTo>
                  <a:lnTo>
                    <a:pt x="1793" y="1429"/>
                  </a:lnTo>
                  <a:cubicBezTo>
                    <a:pt x="1839" y="1398"/>
                    <a:pt x="1890" y="1368"/>
                    <a:pt x="1910" y="1312"/>
                  </a:cubicBezTo>
                  <a:lnTo>
                    <a:pt x="1910" y="1312"/>
                  </a:lnTo>
                  <a:cubicBezTo>
                    <a:pt x="1920" y="1277"/>
                    <a:pt x="1920" y="1236"/>
                    <a:pt x="1915" y="1201"/>
                  </a:cubicBezTo>
                  <a:lnTo>
                    <a:pt x="1915" y="1201"/>
                  </a:lnTo>
                  <a:cubicBezTo>
                    <a:pt x="1905" y="1135"/>
                    <a:pt x="1864" y="922"/>
                    <a:pt x="1793" y="897"/>
                  </a:cubicBezTo>
                  <a:lnTo>
                    <a:pt x="1793" y="897"/>
                  </a:lnTo>
                  <a:cubicBezTo>
                    <a:pt x="1793" y="892"/>
                    <a:pt x="1788" y="892"/>
                    <a:pt x="1788" y="892"/>
                  </a:cubicBezTo>
                  <a:lnTo>
                    <a:pt x="1788" y="892"/>
                  </a:lnTo>
                  <a:cubicBezTo>
                    <a:pt x="1788" y="892"/>
                    <a:pt x="1793" y="892"/>
                    <a:pt x="1793" y="892"/>
                  </a:cubicBezTo>
                  <a:lnTo>
                    <a:pt x="1793" y="892"/>
                  </a:lnTo>
                  <a:cubicBezTo>
                    <a:pt x="1793" y="887"/>
                    <a:pt x="1788" y="882"/>
                    <a:pt x="1788" y="877"/>
                  </a:cubicBezTo>
                  <a:lnTo>
                    <a:pt x="1788" y="877"/>
                  </a:lnTo>
                  <a:cubicBezTo>
                    <a:pt x="1768" y="836"/>
                    <a:pt x="1733" y="796"/>
                    <a:pt x="1707" y="760"/>
                  </a:cubicBezTo>
                  <a:lnTo>
                    <a:pt x="1707" y="760"/>
                  </a:lnTo>
                  <a:cubicBezTo>
                    <a:pt x="1641" y="436"/>
                    <a:pt x="1707" y="0"/>
                    <a:pt x="1707" y="0"/>
                  </a:cubicBezTo>
                  <a:lnTo>
                    <a:pt x="1707" y="0"/>
                  </a:lnTo>
                  <a:lnTo>
                    <a:pt x="1221" y="41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1966937" y="2585544"/>
              <a:ext cx="683" cy="5353"/>
            </a:xfrm>
            <a:custGeom>
              <a:avLst/>
              <a:gdLst/>
              <a:ahLst/>
              <a:cxnLst/>
              <a:rect l="l" t="t" r="r" b="b"/>
              <a:pathLst>
                <a:path w="6" h="47" extrusionOk="0">
                  <a:moveTo>
                    <a:pt x="6" y="47"/>
                  </a:moveTo>
                  <a:cubicBezTo>
                    <a:pt x="6" y="31"/>
                    <a:pt x="1" y="16"/>
                    <a:pt x="1" y="1"/>
                  </a:cubicBezTo>
                  <a:cubicBezTo>
                    <a:pt x="1" y="16"/>
                    <a:pt x="6" y="31"/>
                    <a:pt x="6" y="47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1849289" y="2624836"/>
              <a:ext cx="683" cy="114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0" y="0"/>
                  </a:moveTo>
                  <a:cubicBezTo>
                    <a:pt x="0" y="0"/>
                    <a:pt x="5" y="0"/>
                    <a:pt x="5" y="0"/>
                  </a:cubicBezTo>
                  <a:cubicBezTo>
                    <a:pt x="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1852137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0"/>
                  </a:moveTo>
                  <a:cubicBezTo>
                    <a:pt x="6" y="5"/>
                    <a:pt x="16" y="0"/>
                    <a:pt x="21" y="0"/>
                  </a:cubicBezTo>
                  <a:cubicBezTo>
                    <a:pt x="16" y="0"/>
                    <a:pt x="6" y="5"/>
                    <a:pt x="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1820475" y="2618458"/>
              <a:ext cx="1822" cy="1253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5" y="11"/>
                  </a:moveTo>
                  <a:cubicBezTo>
                    <a:pt x="10" y="6"/>
                    <a:pt x="5" y="1"/>
                    <a:pt x="0" y="1"/>
                  </a:cubicBezTo>
                  <a:cubicBezTo>
                    <a:pt x="5" y="1"/>
                    <a:pt x="10" y="6"/>
                    <a:pt x="15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1818653" y="2616750"/>
              <a:ext cx="797" cy="683"/>
            </a:xfrm>
            <a:custGeom>
              <a:avLst/>
              <a:gdLst/>
              <a:ahLst/>
              <a:cxnLst/>
              <a:rect l="l" t="t" r="r" b="b"/>
              <a:pathLst>
                <a:path w="7" h="6" extrusionOk="0">
                  <a:moveTo>
                    <a:pt x="1" y="0"/>
                  </a:moveTo>
                  <a:cubicBezTo>
                    <a:pt x="1" y="0"/>
                    <a:pt x="1" y="6"/>
                    <a:pt x="6" y="6"/>
                  </a:cubicBezTo>
                  <a:cubicBezTo>
                    <a:pt x="1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1752369" y="2547505"/>
              <a:ext cx="216505" cy="133935"/>
            </a:xfrm>
            <a:custGeom>
              <a:avLst/>
              <a:gdLst/>
              <a:ahLst/>
              <a:cxnLst/>
              <a:rect l="l" t="t" r="r" b="b"/>
              <a:pathLst>
                <a:path w="1901" h="1176" extrusionOk="0">
                  <a:moveTo>
                    <a:pt x="1019" y="31"/>
                  </a:moveTo>
                  <a:cubicBezTo>
                    <a:pt x="836" y="244"/>
                    <a:pt x="568" y="538"/>
                    <a:pt x="542" y="568"/>
                  </a:cubicBezTo>
                  <a:lnTo>
                    <a:pt x="542" y="568"/>
                  </a:lnTo>
                  <a:cubicBezTo>
                    <a:pt x="537" y="568"/>
                    <a:pt x="537" y="568"/>
                    <a:pt x="537" y="573"/>
                  </a:cubicBezTo>
                  <a:lnTo>
                    <a:pt x="537" y="573"/>
                  </a:lnTo>
                  <a:lnTo>
                    <a:pt x="532" y="573"/>
                  </a:lnTo>
                  <a:cubicBezTo>
                    <a:pt x="512" y="588"/>
                    <a:pt x="436" y="629"/>
                    <a:pt x="355" y="674"/>
                  </a:cubicBezTo>
                  <a:lnTo>
                    <a:pt x="355" y="674"/>
                  </a:lnTo>
                  <a:cubicBezTo>
                    <a:pt x="340" y="684"/>
                    <a:pt x="320" y="695"/>
                    <a:pt x="304" y="700"/>
                  </a:cubicBezTo>
                  <a:lnTo>
                    <a:pt x="304" y="700"/>
                  </a:lnTo>
                  <a:cubicBezTo>
                    <a:pt x="289" y="710"/>
                    <a:pt x="279" y="715"/>
                    <a:pt x="264" y="720"/>
                  </a:cubicBezTo>
                  <a:lnTo>
                    <a:pt x="264" y="720"/>
                  </a:lnTo>
                  <a:cubicBezTo>
                    <a:pt x="264" y="720"/>
                    <a:pt x="259" y="725"/>
                    <a:pt x="259" y="725"/>
                  </a:cubicBezTo>
                  <a:lnTo>
                    <a:pt x="259" y="725"/>
                  </a:lnTo>
                  <a:cubicBezTo>
                    <a:pt x="244" y="730"/>
                    <a:pt x="233" y="740"/>
                    <a:pt x="218" y="745"/>
                  </a:cubicBezTo>
                  <a:lnTo>
                    <a:pt x="218" y="745"/>
                  </a:lnTo>
                  <a:cubicBezTo>
                    <a:pt x="193" y="760"/>
                    <a:pt x="168" y="781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1"/>
                    <a:pt x="117" y="816"/>
                  </a:cubicBezTo>
                  <a:lnTo>
                    <a:pt x="117" y="816"/>
                  </a:lnTo>
                  <a:cubicBezTo>
                    <a:pt x="127" y="811"/>
                    <a:pt x="132" y="806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6"/>
                    <a:pt x="117" y="821"/>
                  </a:cubicBezTo>
                  <a:lnTo>
                    <a:pt x="117" y="821"/>
                  </a:lnTo>
                  <a:cubicBezTo>
                    <a:pt x="117" y="826"/>
                    <a:pt x="112" y="826"/>
                    <a:pt x="107" y="831"/>
                  </a:cubicBezTo>
                  <a:lnTo>
                    <a:pt x="107" y="831"/>
                  </a:lnTo>
                  <a:cubicBezTo>
                    <a:pt x="107" y="831"/>
                    <a:pt x="102" y="836"/>
                    <a:pt x="102" y="841"/>
                  </a:cubicBezTo>
                  <a:lnTo>
                    <a:pt x="102" y="841"/>
                  </a:lnTo>
                  <a:cubicBezTo>
                    <a:pt x="92" y="847"/>
                    <a:pt x="87" y="852"/>
                    <a:pt x="81" y="862"/>
                  </a:cubicBezTo>
                  <a:lnTo>
                    <a:pt x="81" y="862"/>
                  </a:lnTo>
                  <a:cubicBezTo>
                    <a:pt x="81" y="862"/>
                    <a:pt x="76" y="867"/>
                    <a:pt x="76" y="867"/>
                  </a:cubicBezTo>
                  <a:lnTo>
                    <a:pt x="76" y="867"/>
                  </a:lnTo>
                  <a:cubicBezTo>
                    <a:pt x="71" y="872"/>
                    <a:pt x="71" y="872"/>
                    <a:pt x="66" y="877"/>
                  </a:cubicBezTo>
                  <a:lnTo>
                    <a:pt x="66" y="877"/>
                  </a:lnTo>
                  <a:cubicBezTo>
                    <a:pt x="66" y="877"/>
                    <a:pt x="66" y="877"/>
                    <a:pt x="66" y="877"/>
                  </a:cubicBezTo>
                  <a:lnTo>
                    <a:pt x="66" y="877"/>
                  </a:lnTo>
                  <a:cubicBezTo>
                    <a:pt x="66" y="882"/>
                    <a:pt x="61" y="892"/>
                    <a:pt x="56" y="897"/>
                  </a:cubicBezTo>
                  <a:lnTo>
                    <a:pt x="56" y="897"/>
                  </a:lnTo>
                  <a:cubicBezTo>
                    <a:pt x="46" y="917"/>
                    <a:pt x="31" y="938"/>
                    <a:pt x="21" y="963"/>
                  </a:cubicBezTo>
                  <a:lnTo>
                    <a:pt x="21" y="963"/>
                  </a:lnTo>
                  <a:cubicBezTo>
                    <a:pt x="21" y="968"/>
                    <a:pt x="21" y="973"/>
                    <a:pt x="16" y="978"/>
                  </a:cubicBezTo>
                  <a:lnTo>
                    <a:pt x="16" y="978"/>
                  </a:lnTo>
                  <a:cubicBezTo>
                    <a:pt x="11" y="993"/>
                    <a:pt x="11" y="1004"/>
                    <a:pt x="5" y="1014"/>
                  </a:cubicBezTo>
                  <a:lnTo>
                    <a:pt x="5" y="1014"/>
                  </a:lnTo>
                  <a:cubicBezTo>
                    <a:pt x="5" y="1024"/>
                    <a:pt x="0" y="1034"/>
                    <a:pt x="0" y="1049"/>
                  </a:cubicBezTo>
                  <a:lnTo>
                    <a:pt x="0" y="1049"/>
                  </a:lnTo>
                  <a:cubicBezTo>
                    <a:pt x="0" y="1059"/>
                    <a:pt x="0" y="1069"/>
                    <a:pt x="0" y="1075"/>
                  </a:cubicBezTo>
                  <a:lnTo>
                    <a:pt x="0" y="1075"/>
                  </a:lnTo>
                  <a:lnTo>
                    <a:pt x="0" y="1080"/>
                  </a:lnTo>
                  <a:lnTo>
                    <a:pt x="0" y="1080"/>
                  </a:lnTo>
                  <a:cubicBezTo>
                    <a:pt x="5" y="1090"/>
                    <a:pt x="5" y="1095"/>
                    <a:pt x="11" y="1105"/>
                  </a:cubicBezTo>
                  <a:lnTo>
                    <a:pt x="11" y="1105"/>
                  </a:lnTo>
                  <a:cubicBezTo>
                    <a:pt x="31" y="1156"/>
                    <a:pt x="81" y="1171"/>
                    <a:pt x="132" y="1171"/>
                  </a:cubicBezTo>
                  <a:lnTo>
                    <a:pt x="132" y="1171"/>
                  </a:lnTo>
                  <a:cubicBezTo>
                    <a:pt x="152" y="1176"/>
                    <a:pt x="178" y="1171"/>
                    <a:pt x="198" y="1171"/>
                  </a:cubicBezTo>
                  <a:lnTo>
                    <a:pt x="198" y="1171"/>
                  </a:lnTo>
                  <a:cubicBezTo>
                    <a:pt x="309" y="1150"/>
                    <a:pt x="426" y="1140"/>
                    <a:pt x="542" y="1125"/>
                  </a:cubicBezTo>
                  <a:lnTo>
                    <a:pt x="542" y="1125"/>
                  </a:lnTo>
                  <a:cubicBezTo>
                    <a:pt x="588" y="1120"/>
                    <a:pt x="629" y="1115"/>
                    <a:pt x="674" y="1105"/>
                  </a:cubicBezTo>
                  <a:lnTo>
                    <a:pt x="674" y="1105"/>
                  </a:lnTo>
                  <a:cubicBezTo>
                    <a:pt x="689" y="1105"/>
                    <a:pt x="705" y="1100"/>
                    <a:pt x="720" y="1100"/>
                  </a:cubicBezTo>
                  <a:lnTo>
                    <a:pt x="720" y="1100"/>
                  </a:lnTo>
                  <a:cubicBezTo>
                    <a:pt x="745" y="1090"/>
                    <a:pt x="770" y="1085"/>
                    <a:pt x="801" y="1080"/>
                  </a:cubicBezTo>
                  <a:lnTo>
                    <a:pt x="801" y="1080"/>
                  </a:lnTo>
                  <a:cubicBezTo>
                    <a:pt x="816" y="1075"/>
                    <a:pt x="826" y="1069"/>
                    <a:pt x="841" y="1064"/>
                  </a:cubicBezTo>
                  <a:lnTo>
                    <a:pt x="841" y="1064"/>
                  </a:lnTo>
                  <a:cubicBezTo>
                    <a:pt x="856" y="1059"/>
                    <a:pt x="872" y="1054"/>
                    <a:pt x="882" y="1049"/>
                  </a:cubicBezTo>
                  <a:lnTo>
                    <a:pt x="882" y="1049"/>
                  </a:lnTo>
                  <a:cubicBezTo>
                    <a:pt x="932" y="1034"/>
                    <a:pt x="983" y="1009"/>
                    <a:pt x="1029" y="988"/>
                  </a:cubicBezTo>
                  <a:lnTo>
                    <a:pt x="1029" y="988"/>
                  </a:lnTo>
                  <a:cubicBezTo>
                    <a:pt x="1090" y="958"/>
                    <a:pt x="1150" y="928"/>
                    <a:pt x="1211" y="897"/>
                  </a:cubicBezTo>
                  <a:lnTo>
                    <a:pt x="1211" y="897"/>
                  </a:lnTo>
                  <a:cubicBezTo>
                    <a:pt x="1292" y="852"/>
                    <a:pt x="1378" y="806"/>
                    <a:pt x="1459" y="766"/>
                  </a:cubicBezTo>
                  <a:lnTo>
                    <a:pt x="1459" y="766"/>
                  </a:lnTo>
                  <a:cubicBezTo>
                    <a:pt x="1485" y="755"/>
                    <a:pt x="1510" y="745"/>
                    <a:pt x="1535" y="735"/>
                  </a:cubicBezTo>
                  <a:lnTo>
                    <a:pt x="1535" y="735"/>
                  </a:lnTo>
                  <a:cubicBezTo>
                    <a:pt x="1566" y="725"/>
                    <a:pt x="1591" y="710"/>
                    <a:pt x="1616" y="700"/>
                  </a:cubicBezTo>
                  <a:lnTo>
                    <a:pt x="1616" y="700"/>
                  </a:lnTo>
                  <a:cubicBezTo>
                    <a:pt x="1667" y="679"/>
                    <a:pt x="1723" y="659"/>
                    <a:pt x="1773" y="634"/>
                  </a:cubicBezTo>
                  <a:lnTo>
                    <a:pt x="1773" y="634"/>
                  </a:lnTo>
                  <a:cubicBezTo>
                    <a:pt x="1804" y="614"/>
                    <a:pt x="1834" y="593"/>
                    <a:pt x="1859" y="568"/>
                  </a:cubicBezTo>
                  <a:lnTo>
                    <a:pt x="1859" y="568"/>
                  </a:lnTo>
                  <a:cubicBezTo>
                    <a:pt x="1865" y="563"/>
                    <a:pt x="1865" y="558"/>
                    <a:pt x="1870" y="553"/>
                  </a:cubicBezTo>
                  <a:lnTo>
                    <a:pt x="1870" y="553"/>
                  </a:lnTo>
                  <a:cubicBezTo>
                    <a:pt x="1880" y="543"/>
                    <a:pt x="1885" y="527"/>
                    <a:pt x="1890" y="517"/>
                  </a:cubicBezTo>
                  <a:lnTo>
                    <a:pt x="1890" y="517"/>
                  </a:lnTo>
                  <a:cubicBezTo>
                    <a:pt x="1895" y="502"/>
                    <a:pt x="1895" y="487"/>
                    <a:pt x="1900" y="477"/>
                  </a:cubicBezTo>
                  <a:lnTo>
                    <a:pt x="1900" y="477"/>
                  </a:lnTo>
                  <a:cubicBezTo>
                    <a:pt x="1900" y="472"/>
                    <a:pt x="1900" y="467"/>
                    <a:pt x="1900" y="462"/>
                  </a:cubicBezTo>
                  <a:lnTo>
                    <a:pt x="1900" y="462"/>
                  </a:lnTo>
                  <a:cubicBezTo>
                    <a:pt x="1900" y="441"/>
                    <a:pt x="1895" y="421"/>
                    <a:pt x="1895" y="406"/>
                  </a:cubicBezTo>
                  <a:lnTo>
                    <a:pt x="1895" y="406"/>
                  </a:lnTo>
                  <a:cubicBezTo>
                    <a:pt x="1890" y="386"/>
                    <a:pt x="1885" y="350"/>
                    <a:pt x="1875" y="310"/>
                  </a:cubicBezTo>
                  <a:lnTo>
                    <a:pt x="1875" y="310"/>
                  </a:lnTo>
                  <a:cubicBezTo>
                    <a:pt x="1875" y="305"/>
                    <a:pt x="1870" y="294"/>
                    <a:pt x="1870" y="284"/>
                  </a:cubicBezTo>
                  <a:lnTo>
                    <a:pt x="1870" y="284"/>
                  </a:lnTo>
                  <a:cubicBezTo>
                    <a:pt x="1865" y="269"/>
                    <a:pt x="1859" y="254"/>
                    <a:pt x="1854" y="244"/>
                  </a:cubicBezTo>
                  <a:lnTo>
                    <a:pt x="1854" y="244"/>
                  </a:lnTo>
                  <a:cubicBezTo>
                    <a:pt x="1854" y="229"/>
                    <a:pt x="1849" y="218"/>
                    <a:pt x="1844" y="208"/>
                  </a:cubicBezTo>
                  <a:lnTo>
                    <a:pt x="1844" y="208"/>
                  </a:lnTo>
                  <a:cubicBezTo>
                    <a:pt x="1839" y="193"/>
                    <a:pt x="1834" y="183"/>
                    <a:pt x="1829" y="168"/>
                  </a:cubicBezTo>
                  <a:lnTo>
                    <a:pt x="1829" y="168"/>
                  </a:lnTo>
                  <a:cubicBezTo>
                    <a:pt x="1824" y="163"/>
                    <a:pt x="1824" y="158"/>
                    <a:pt x="1819" y="148"/>
                  </a:cubicBezTo>
                  <a:lnTo>
                    <a:pt x="1819" y="148"/>
                  </a:lnTo>
                  <a:cubicBezTo>
                    <a:pt x="1799" y="112"/>
                    <a:pt x="1768" y="82"/>
                    <a:pt x="1748" y="46"/>
                  </a:cubicBezTo>
                  <a:lnTo>
                    <a:pt x="1748" y="46"/>
                  </a:lnTo>
                  <a:cubicBezTo>
                    <a:pt x="1743" y="41"/>
                    <a:pt x="1713" y="6"/>
                    <a:pt x="1713" y="1"/>
                  </a:cubicBezTo>
                  <a:lnTo>
                    <a:pt x="1713" y="1"/>
                  </a:lnTo>
                  <a:cubicBezTo>
                    <a:pt x="1535" y="173"/>
                    <a:pt x="1181" y="208"/>
                    <a:pt x="1019" y="31"/>
                  </a:cubicBezTo>
                  <a:moveTo>
                    <a:pt x="532" y="573"/>
                  </a:moveTo>
                  <a:cubicBezTo>
                    <a:pt x="492" y="603"/>
                    <a:pt x="451" y="629"/>
                    <a:pt x="406" y="649"/>
                  </a:cubicBezTo>
                  <a:lnTo>
                    <a:pt x="406" y="649"/>
                  </a:lnTo>
                  <a:lnTo>
                    <a:pt x="401" y="654"/>
                  </a:lnTo>
                  <a:cubicBezTo>
                    <a:pt x="385" y="659"/>
                    <a:pt x="375" y="669"/>
                    <a:pt x="360" y="674"/>
                  </a:cubicBezTo>
                  <a:lnTo>
                    <a:pt x="360" y="674"/>
                  </a:lnTo>
                  <a:cubicBezTo>
                    <a:pt x="416" y="639"/>
                    <a:pt x="472" y="608"/>
                    <a:pt x="532" y="573"/>
                  </a:cubicBezTo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1838925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370" y="0"/>
                  </a:moveTo>
                  <a:cubicBezTo>
                    <a:pt x="297" y="0"/>
                    <a:pt x="216" y="22"/>
                    <a:pt x="127" y="76"/>
                  </a:cubicBezTo>
                  <a:cubicBezTo>
                    <a:pt x="127" y="76"/>
                    <a:pt x="0" y="76"/>
                    <a:pt x="31" y="430"/>
                  </a:cubicBezTo>
                  <a:cubicBezTo>
                    <a:pt x="66" y="785"/>
                    <a:pt x="416" y="3657"/>
                    <a:pt x="416" y="3657"/>
                  </a:cubicBezTo>
                  <a:lnTo>
                    <a:pt x="968" y="3672"/>
                  </a:lnTo>
                  <a:cubicBezTo>
                    <a:pt x="968" y="3672"/>
                    <a:pt x="1267" y="1545"/>
                    <a:pt x="816" y="344"/>
                  </a:cubicBezTo>
                  <a:cubicBezTo>
                    <a:pt x="816" y="344"/>
                    <a:pt x="660" y="0"/>
                    <a:pt x="370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068527" y="1824653"/>
              <a:ext cx="185868" cy="237802"/>
            </a:xfrm>
            <a:custGeom>
              <a:avLst/>
              <a:gdLst/>
              <a:ahLst/>
              <a:cxnLst/>
              <a:rect l="l" t="t" r="r" b="b"/>
              <a:pathLst>
                <a:path w="1632" h="2088" extrusionOk="0">
                  <a:moveTo>
                    <a:pt x="92" y="0"/>
                  </a:moveTo>
                  <a:cubicBezTo>
                    <a:pt x="41" y="0"/>
                    <a:pt x="0" y="41"/>
                    <a:pt x="0" y="87"/>
                  </a:cubicBezTo>
                  <a:lnTo>
                    <a:pt x="97" y="1996"/>
                  </a:lnTo>
                  <a:cubicBezTo>
                    <a:pt x="97" y="2047"/>
                    <a:pt x="137" y="2087"/>
                    <a:pt x="188" y="2087"/>
                  </a:cubicBezTo>
                  <a:lnTo>
                    <a:pt x="1429" y="2087"/>
                  </a:lnTo>
                  <a:cubicBezTo>
                    <a:pt x="1474" y="2087"/>
                    <a:pt x="1515" y="2047"/>
                    <a:pt x="1515" y="1996"/>
                  </a:cubicBezTo>
                  <a:lnTo>
                    <a:pt x="1631" y="87"/>
                  </a:lnTo>
                  <a:cubicBezTo>
                    <a:pt x="1631" y="41"/>
                    <a:pt x="1596" y="0"/>
                    <a:pt x="1545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2311339" y="1727164"/>
              <a:ext cx="172657" cy="272994"/>
            </a:xfrm>
            <a:custGeom>
              <a:avLst/>
              <a:gdLst/>
              <a:ahLst/>
              <a:cxnLst/>
              <a:rect l="l" t="t" r="r" b="b"/>
              <a:pathLst>
                <a:path w="1516" h="2397" extrusionOk="0">
                  <a:moveTo>
                    <a:pt x="26" y="355"/>
                  </a:moveTo>
                  <a:cubicBezTo>
                    <a:pt x="36" y="446"/>
                    <a:pt x="77" y="527"/>
                    <a:pt x="117" y="603"/>
                  </a:cubicBezTo>
                  <a:lnTo>
                    <a:pt x="117" y="603"/>
                  </a:lnTo>
                  <a:cubicBezTo>
                    <a:pt x="361" y="1069"/>
                    <a:pt x="589" y="1550"/>
                    <a:pt x="852" y="2001"/>
                  </a:cubicBezTo>
                  <a:lnTo>
                    <a:pt x="852" y="2001"/>
                  </a:lnTo>
                  <a:cubicBezTo>
                    <a:pt x="918" y="2118"/>
                    <a:pt x="984" y="2244"/>
                    <a:pt x="1095" y="2320"/>
                  </a:cubicBezTo>
                  <a:lnTo>
                    <a:pt x="1095" y="2320"/>
                  </a:lnTo>
                  <a:cubicBezTo>
                    <a:pt x="1212" y="2396"/>
                    <a:pt x="1384" y="2396"/>
                    <a:pt x="1465" y="2280"/>
                  </a:cubicBezTo>
                  <a:lnTo>
                    <a:pt x="1465" y="2280"/>
                  </a:lnTo>
                  <a:cubicBezTo>
                    <a:pt x="1511" y="2214"/>
                    <a:pt x="1516" y="2128"/>
                    <a:pt x="1511" y="2052"/>
                  </a:cubicBezTo>
                  <a:lnTo>
                    <a:pt x="1511" y="2052"/>
                  </a:lnTo>
                  <a:cubicBezTo>
                    <a:pt x="1500" y="1895"/>
                    <a:pt x="1455" y="1743"/>
                    <a:pt x="1394" y="1601"/>
                  </a:cubicBezTo>
                  <a:lnTo>
                    <a:pt x="1394" y="1601"/>
                  </a:lnTo>
                  <a:cubicBezTo>
                    <a:pt x="1283" y="1312"/>
                    <a:pt x="1136" y="1044"/>
                    <a:pt x="989" y="770"/>
                  </a:cubicBezTo>
                  <a:lnTo>
                    <a:pt x="989" y="770"/>
                  </a:lnTo>
                  <a:cubicBezTo>
                    <a:pt x="872" y="563"/>
                    <a:pt x="761" y="355"/>
                    <a:pt x="624" y="162"/>
                  </a:cubicBezTo>
                  <a:lnTo>
                    <a:pt x="624" y="162"/>
                  </a:lnTo>
                  <a:cubicBezTo>
                    <a:pt x="604" y="137"/>
                    <a:pt x="584" y="107"/>
                    <a:pt x="558" y="81"/>
                  </a:cubicBezTo>
                  <a:lnTo>
                    <a:pt x="558" y="81"/>
                  </a:lnTo>
                  <a:cubicBezTo>
                    <a:pt x="538" y="61"/>
                    <a:pt x="513" y="41"/>
                    <a:pt x="487" y="31"/>
                  </a:cubicBezTo>
                  <a:lnTo>
                    <a:pt x="487" y="31"/>
                  </a:lnTo>
                  <a:cubicBezTo>
                    <a:pt x="447" y="5"/>
                    <a:pt x="406" y="0"/>
                    <a:pt x="361" y="0"/>
                  </a:cubicBezTo>
                  <a:lnTo>
                    <a:pt x="361" y="0"/>
                  </a:lnTo>
                  <a:cubicBezTo>
                    <a:pt x="183" y="0"/>
                    <a:pt x="1" y="157"/>
                    <a:pt x="26" y="355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290042" y="1675800"/>
              <a:ext cx="147260" cy="198624"/>
            </a:xfrm>
            <a:custGeom>
              <a:avLst/>
              <a:gdLst/>
              <a:ahLst/>
              <a:cxnLst/>
              <a:rect l="l" t="t" r="r" b="b"/>
              <a:pathLst>
                <a:path w="1293" h="1744" extrusionOk="0">
                  <a:moveTo>
                    <a:pt x="4" y="0"/>
                  </a:moveTo>
                  <a:cubicBezTo>
                    <a:pt x="2" y="0"/>
                    <a:pt x="1" y="0"/>
                    <a:pt x="1" y="1"/>
                  </a:cubicBezTo>
                  <a:lnTo>
                    <a:pt x="310" y="1743"/>
                  </a:lnTo>
                  <a:lnTo>
                    <a:pt x="1292" y="1272"/>
                  </a:lnTo>
                  <a:cubicBezTo>
                    <a:pt x="1292" y="1272"/>
                    <a:pt x="841" y="208"/>
                    <a:pt x="446" y="77"/>
                  </a:cubicBezTo>
                  <a:cubicBezTo>
                    <a:pt x="436" y="77"/>
                    <a:pt x="50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198930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436" y="183"/>
                  </a:moveTo>
                  <a:lnTo>
                    <a:pt x="46" y="133"/>
                  </a:lnTo>
                  <a:cubicBezTo>
                    <a:pt x="20" y="168"/>
                    <a:pt x="0" y="209"/>
                    <a:pt x="36" y="244"/>
                  </a:cubicBezTo>
                  <a:lnTo>
                    <a:pt x="36" y="244"/>
                  </a:lnTo>
                  <a:cubicBezTo>
                    <a:pt x="61" y="274"/>
                    <a:pt x="96" y="290"/>
                    <a:pt x="127" y="310"/>
                  </a:cubicBezTo>
                  <a:lnTo>
                    <a:pt x="127" y="310"/>
                  </a:lnTo>
                  <a:cubicBezTo>
                    <a:pt x="137" y="320"/>
                    <a:pt x="213" y="366"/>
                    <a:pt x="213" y="381"/>
                  </a:cubicBezTo>
                  <a:lnTo>
                    <a:pt x="213" y="381"/>
                  </a:lnTo>
                  <a:cubicBezTo>
                    <a:pt x="213" y="431"/>
                    <a:pt x="193" y="467"/>
                    <a:pt x="238" y="502"/>
                  </a:cubicBezTo>
                  <a:lnTo>
                    <a:pt x="238" y="502"/>
                  </a:lnTo>
                  <a:cubicBezTo>
                    <a:pt x="269" y="523"/>
                    <a:pt x="299" y="543"/>
                    <a:pt x="309" y="578"/>
                  </a:cubicBezTo>
                  <a:lnTo>
                    <a:pt x="309" y="578"/>
                  </a:lnTo>
                  <a:cubicBezTo>
                    <a:pt x="329" y="629"/>
                    <a:pt x="299" y="670"/>
                    <a:pt x="329" y="720"/>
                  </a:cubicBezTo>
                  <a:lnTo>
                    <a:pt x="329" y="720"/>
                  </a:lnTo>
                  <a:cubicBezTo>
                    <a:pt x="350" y="756"/>
                    <a:pt x="395" y="811"/>
                    <a:pt x="441" y="806"/>
                  </a:cubicBezTo>
                  <a:lnTo>
                    <a:pt x="441" y="806"/>
                  </a:lnTo>
                  <a:cubicBezTo>
                    <a:pt x="441" y="806"/>
                    <a:pt x="826" y="715"/>
                    <a:pt x="826" y="715"/>
                  </a:cubicBezTo>
                  <a:lnTo>
                    <a:pt x="826" y="715"/>
                  </a:lnTo>
                  <a:cubicBezTo>
                    <a:pt x="912" y="700"/>
                    <a:pt x="1034" y="735"/>
                    <a:pt x="1125" y="746"/>
                  </a:cubicBezTo>
                  <a:lnTo>
                    <a:pt x="1125" y="746"/>
                  </a:lnTo>
                  <a:cubicBezTo>
                    <a:pt x="1221" y="756"/>
                    <a:pt x="1322" y="771"/>
                    <a:pt x="1419" y="786"/>
                  </a:cubicBezTo>
                  <a:lnTo>
                    <a:pt x="1419" y="786"/>
                  </a:lnTo>
                  <a:cubicBezTo>
                    <a:pt x="1662" y="822"/>
                    <a:pt x="1905" y="913"/>
                    <a:pt x="2148" y="832"/>
                  </a:cubicBezTo>
                  <a:lnTo>
                    <a:pt x="2148" y="832"/>
                  </a:lnTo>
                  <a:cubicBezTo>
                    <a:pt x="2325" y="776"/>
                    <a:pt x="2553" y="624"/>
                    <a:pt x="2477" y="396"/>
                  </a:cubicBezTo>
                  <a:lnTo>
                    <a:pt x="2477" y="396"/>
                  </a:lnTo>
                  <a:cubicBezTo>
                    <a:pt x="2437" y="274"/>
                    <a:pt x="2300" y="138"/>
                    <a:pt x="2178" y="128"/>
                  </a:cubicBezTo>
                  <a:lnTo>
                    <a:pt x="2178" y="128"/>
                  </a:lnTo>
                  <a:cubicBezTo>
                    <a:pt x="1905" y="112"/>
                    <a:pt x="836" y="229"/>
                    <a:pt x="836" y="229"/>
                  </a:cubicBezTo>
                  <a:lnTo>
                    <a:pt x="836" y="229"/>
                  </a:lnTo>
                  <a:lnTo>
                    <a:pt x="618" y="112"/>
                  </a:lnTo>
                  <a:lnTo>
                    <a:pt x="446" y="1"/>
                  </a:lnTo>
                  <a:cubicBezTo>
                    <a:pt x="446" y="1"/>
                    <a:pt x="431" y="112"/>
                    <a:pt x="436" y="183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1832548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1936" y="112"/>
                  </a:moveTo>
                  <a:lnTo>
                    <a:pt x="1718" y="229"/>
                  </a:lnTo>
                  <a:cubicBezTo>
                    <a:pt x="1718" y="229"/>
                    <a:pt x="644" y="112"/>
                    <a:pt x="370" y="128"/>
                  </a:cubicBezTo>
                  <a:lnTo>
                    <a:pt x="370" y="128"/>
                  </a:lnTo>
                  <a:cubicBezTo>
                    <a:pt x="254" y="138"/>
                    <a:pt x="117" y="274"/>
                    <a:pt x="77" y="396"/>
                  </a:cubicBezTo>
                  <a:lnTo>
                    <a:pt x="77" y="396"/>
                  </a:lnTo>
                  <a:cubicBezTo>
                    <a:pt x="1" y="624"/>
                    <a:pt x="228" y="776"/>
                    <a:pt x="406" y="832"/>
                  </a:cubicBezTo>
                  <a:lnTo>
                    <a:pt x="406" y="832"/>
                  </a:lnTo>
                  <a:cubicBezTo>
                    <a:pt x="649" y="913"/>
                    <a:pt x="887" y="822"/>
                    <a:pt x="1130" y="786"/>
                  </a:cubicBezTo>
                  <a:lnTo>
                    <a:pt x="1130" y="786"/>
                  </a:lnTo>
                  <a:cubicBezTo>
                    <a:pt x="1231" y="771"/>
                    <a:pt x="1328" y="756"/>
                    <a:pt x="1429" y="746"/>
                  </a:cubicBezTo>
                  <a:lnTo>
                    <a:pt x="1429" y="746"/>
                  </a:lnTo>
                  <a:cubicBezTo>
                    <a:pt x="1520" y="735"/>
                    <a:pt x="1637" y="700"/>
                    <a:pt x="1728" y="715"/>
                  </a:cubicBezTo>
                  <a:lnTo>
                    <a:pt x="1728" y="715"/>
                  </a:lnTo>
                  <a:cubicBezTo>
                    <a:pt x="1728" y="715"/>
                    <a:pt x="2113" y="806"/>
                    <a:pt x="2113" y="806"/>
                  </a:cubicBezTo>
                  <a:lnTo>
                    <a:pt x="2113" y="806"/>
                  </a:lnTo>
                  <a:cubicBezTo>
                    <a:pt x="2158" y="811"/>
                    <a:pt x="2204" y="756"/>
                    <a:pt x="2224" y="720"/>
                  </a:cubicBezTo>
                  <a:lnTo>
                    <a:pt x="2224" y="720"/>
                  </a:lnTo>
                  <a:cubicBezTo>
                    <a:pt x="2255" y="670"/>
                    <a:pt x="2224" y="629"/>
                    <a:pt x="2240" y="578"/>
                  </a:cubicBezTo>
                  <a:lnTo>
                    <a:pt x="2240" y="578"/>
                  </a:lnTo>
                  <a:cubicBezTo>
                    <a:pt x="2250" y="543"/>
                    <a:pt x="2285" y="523"/>
                    <a:pt x="2316" y="502"/>
                  </a:cubicBezTo>
                  <a:lnTo>
                    <a:pt x="2316" y="502"/>
                  </a:lnTo>
                  <a:cubicBezTo>
                    <a:pt x="2361" y="467"/>
                    <a:pt x="2341" y="431"/>
                    <a:pt x="2336" y="381"/>
                  </a:cubicBezTo>
                  <a:lnTo>
                    <a:pt x="2336" y="381"/>
                  </a:lnTo>
                  <a:cubicBezTo>
                    <a:pt x="2336" y="366"/>
                    <a:pt x="2417" y="320"/>
                    <a:pt x="2422" y="310"/>
                  </a:cubicBezTo>
                  <a:lnTo>
                    <a:pt x="2422" y="310"/>
                  </a:lnTo>
                  <a:cubicBezTo>
                    <a:pt x="2452" y="290"/>
                    <a:pt x="2493" y="274"/>
                    <a:pt x="2518" y="244"/>
                  </a:cubicBezTo>
                  <a:lnTo>
                    <a:pt x="2518" y="244"/>
                  </a:lnTo>
                  <a:cubicBezTo>
                    <a:pt x="2554" y="209"/>
                    <a:pt x="2528" y="168"/>
                    <a:pt x="2508" y="133"/>
                  </a:cubicBezTo>
                  <a:lnTo>
                    <a:pt x="2508" y="133"/>
                  </a:lnTo>
                  <a:lnTo>
                    <a:pt x="2118" y="183"/>
                  </a:lnTo>
                  <a:cubicBezTo>
                    <a:pt x="2118" y="112"/>
                    <a:pt x="2108" y="1"/>
                    <a:pt x="2108" y="1"/>
                  </a:cubicBezTo>
                  <a:lnTo>
                    <a:pt x="2108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6"/>
          <p:cNvGrpSpPr/>
          <p:nvPr/>
        </p:nvGrpSpPr>
        <p:grpSpPr>
          <a:xfrm>
            <a:off x="3773901" y="1598034"/>
            <a:ext cx="3682845" cy="697011"/>
            <a:chOff x="3862520" y="1438846"/>
            <a:chExt cx="3682845" cy="697011"/>
          </a:xfrm>
        </p:grpSpPr>
        <p:sp>
          <p:nvSpPr>
            <p:cNvPr id="302" name="Google Shape;302;p16">
              <a:hlinkClick r:id="rId6" action="ppaction://hlinksldjump" highlightClick="1">
                <a:snd r:embed="rId5" name="click.wav"/>
              </a:hlinkClick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 Home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306" name="Google Shape;306;p16"/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>
              <a:hlinkClick r:id="" action="ppaction://hlinkshowjump?jump=firstslide" highlightClick="1">
                <a:snd r:embed="rId5" name="click.wav"/>
              </a:hlinkClick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dirty="0"/>
            </a:p>
          </p:txBody>
        </p:sp>
        <p:cxnSp>
          <p:nvCxnSpPr>
            <p:cNvPr id="308" name="Google Shape;308;p16"/>
            <p:cNvCxnSpPr>
              <a:cxnSpLocks/>
              <a:stCxn id="302" idx="3"/>
              <a:endCxn id="307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9" name="Google Shape;309;p16"/>
          <p:cNvGrpSpPr/>
          <p:nvPr/>
        </p:nvGrpSpPr>
        <p:grpSpPr>
          <a:xfrm>
            <a:off x="6874191" y="1785744"/>
            <a:ext cx="285531" cy="326577"/>
            <a:chOff x="9099575" y="1917030"/>
            <a:chExt cx="350703" cy="431557"/>
          </a:xfrm>
        </p:grpSpPr>
        <p:sp>
          <p:nvSpPr>
            <p:cNvPr id="310" name="Google Shape;310;p16"/>
            <p:cNvSpPr/>
            <p:nvPr/>
          </p:nvSpPr>
          <p:spPr>
            <a:xfrm>
              <a:off x="9099575" y="1917030"/>
              <a:ext cx="350703" cy="431557"/>
            </a:xfrm>
            <a:custGeom>
              <a:avLst/>
              <a:gdLst/>
              <a:ahLst/>
              <a:cxnLst/>
              <a:rect l="l" t="t" r="r" b="b"/>
              <a:pathLst>
                <a:path w="6966" h="8572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8227"/>
                  </a:lnTo>
                  <a:cubicBezTo>
                    <a:pt x="0" y="8414"/>
                    <a:pt x="157" y="8571"/>
                    <a:pt x="350" y="8571"/>
                  </a:cubicBezTo>
                  <a:lnTo>
                    <a:pt x="6616" y="8571"/>
                  </a:lnTo>
                  <a:cubicBezTo>
                    <a:pt x="6809" y="8571"/>
                    <a:pt x="6966" y="8414"/>
                    <a:pt x="6966" y="8227"/>
                  </a:cubicBezTo>
                  <a:lnTo>
                    <a:pt x="6966" y="350"/>
                  </a:lnTo>
                  <a:cubicBezTo>
                    <a:pt x="6966" y="157"/>
                    <a:pt x="6809" y="0"/>
                    <a:pt x="6616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9127366" y="2000403"/>
              <a:ext cx="295122" cy="319590"/>
            </a:xfrm>
            <a:custGeom>
              <a:avLst/>
              <a:gdLst/>
              <a:ahLst/>
              <a:cxnLst/>
              <a:rect l="l" t="t" r="r" b="b"/>
              <a:pathLst>
                <a:path w="5862" h="6348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272"/>
                    <a:pt x="77" y="6348"/>
                    <a:pt x="173" y="6348"/>
                  </a:cubicBezTo>
                  <a:lnTo>
                    <a:pt x="5689" y="6348"/>
                  </a:lnTo>
                  <a:cubicBezTo>
                    <a:pt x="5785" y="6348"/>
                    <a:pt x="5861" y="6272"/>
                    <a:pt x="5861" y="6176"/>
                  </a:cubicBezTo>
                  <a:lnTo>
                    <a:pt x="5861" y="1"/>
                  </a:lnTo>
                  <a:close/>
                </a:path>
              </a:pathLst>
            </a:custGeom>
            <a:solidFill>
              <a:srgbClr val="F9F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9127366" y="1944821"/>
              <a:ext cx="295122" cy="56638"/>
            </a:xfrm>
            <a:custGeom>
              <a:avLst/>
              <a:gdLst/>
              <a:ahLst/>
              <a:cxnLst/>
              <a:rect l="l" t="t" r="r" b="b"/>
              <a:pathLst>
                <a:path w="5862" h="1125" extrusionOk="0">
                  <a:moveTo>
                    <a:pt x="173" y="0"/>
                  </a:moveTo>
                  <a:cubicBezTo>
                    <a:pt x="77" y="0"/>
                    <a:pt x="1" y="81"/>
                    <a:pt x="1" y="173"/>
                  </a:cubicBezTo>
                  <a:lnTo>
                    <a:pt x="1" y="1125"/>
                  </a:lnTo>
                  <a:lnTo>
                    <a:pt x="5861" y="1125"/>
                  </a:lnTo>
                  <a:lnTo>
                    <a:pt x="5861" y="178"/>
                  </a:lnTo>
                  <a:cubicBezTo>
                    <a:pt x="5861" y="81"/>
                    <a:pt x="5785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9149317" y="2234763"/>
              <a:ext cx="251977" cy="64089"/>
            </a:xfrm>
            <a:custGeom>
              <a:avLst/>
              <a:gdLst/>
              <a:ahLst/>
              <a:cxnLst/>
              <a:rect l="l" t="t" r="r" b="b"/>
              <a:pathLst>
                <a:path w="5005" h="1273" extrusionOk="0">
                  <a:moveTo>
                    <a:pt x="132" y="1"/>
                  </a:moveTo>
                  <a:cubicBezTo>
                    <a:pt x="61" y="1"/>
                    <a:pt x="0" y="62"/>
                    <a:pt x="0" y="133"/>
                  </a:cubicBezTo>
                  <a:lnTo>
                    <a:pt x="0" y="1146"/>
                  </a:lnTo>
                  <a:cubicBezTo>
                    <a:pt x="0" y="1217"/>
                    <a:pt x="61" y="1272"/>
                    <a:pt x="132" y="1272"/>
                  </a:cubicBezTo>
                  <a:lnTo>
                    <a:pt x="4878" y="1272"/>
                  </a:lnTo>
                  <a:cubicBezTo>
                    <a:pt x="4949" y="1272"/>
                    <a:pt x="5005" y="1217"/>
                    <a:pt x="5005" y="1146"/>
                  </a:cubicBezTo>
                  <a:lnTo>
                    <a:pt x="5005" y="133"/>
                  </a:lnTo>
                  <a:cubicBezTo>
                    <a:pt x="5005" y="62"/>
                    <a:pt x="4949" y="1"/>
                    <a:pt x="4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9296981" y="2060365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3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7"/>
                    <a:pt x="2062" y="111"/>
                  </a:cubicBezTo>
                  <a:cubicBezTo>
                    <a:pt x="2057" y="46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316113" y="2031769"/>
              <a:ext cx="83673" cy="12536"/>
            </a:xfrm>
            <a:custGeom>
              <a:avLst/>
              <a:gdLst/>
              <a:ahLst/>
              <a:cxnLst/>
              <a:rect l="l" t="t" r="r" b="b"/>
              <a:pathLst>
                <a:path w="1662" h="249" extrusionOk="0">
                  <a:moveTo>
                    <a:pt x="127" y="1"/>
                  </a:moveTo>
                  <a:cubicBezTo>
                    <a:pt x="61" y="1"/>
                    <a:pt x="0" y="56"/>
                    <a:pt x="5" y="127"/>
                  </a:cubicBezTo>
                  <a:cubicBezTo>
                    <a:pt x="5" y="198"/>
                    <a:pt x="66" y="249"/>
                    <a:pt x="137" y="249"/>
                  </a:cubicBezTo>
                  <a:lnTo>
                    <a:pt x="1535" y="249"/>
                  </a:lnTo>
                  <a:cubicBezTo>
                    <a:pt x="1601" y="249"/>
                    <a:pt x="1662" y="193"/>
                    <a:pt x="1657" y="122"/>
                  </a:cubicBezTo>
                  <a:cubicBezTo>
                    <a:pt x="1657" y="51"/>
                    <a:pt x="1596" y="1"/>
                    <a:pt x="1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9296981" y="2089918"/>
              <a:ext cx="104315" cy="12536"/>
            </a:xfrm>
            <a:custGeom>
              <a:avLst/>
              <a:gdLst/>
              <a:ahLst/>
              <a:cxnLst/>
              <a:rect l="l" t="t" r="r" b="b"/>
              <a:pathLst>
                <a:path w="2072" h="249" extrusionOk="0">
                  <a:moveTo>
                    <a:pt x="137" y="1"/>
                  </a:moveTo>
                  <a:cubicBezTo>
                    <a:pt x="61" y="1"/>
                    <a:pt x="0" y="61"/>
                    <a:pt x="10" y="142"/>
                  </a:cubicBezTo>
                  <a:cubicBezTo>
                    <a:pt x="20" y="203"/>
                    <a:pt x="76" y="249"/>
                    <a:pt x="142" y="249"/>
                  </a:cubicBezTo>
                  <a:lnTo>
                    <a:pt x="1935" y="249"/>
                  </a:lnTo>
                  <a:cubicBezTo>
                    <a:pt x="2011" y="249"/>
                    <a:pt x="2072" y="188"/>
                    <a:pt x="2062" y="107"/>
                  </a:cubicBezTo>
                  <a:cubicBezTo>
                    <a:pt x="2057" y="46"/>
                    <a:pt x="1996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9296981" y="2119270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8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8"/>
                    <a:pt x="2062" y="112"/>
                  </a:cubicBezTo>
                  <a:cubicBezTo>
                    <a:pt x="2057" y="51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9148813" y="2148067"/>
              <a:ext cx="252480" cy="12536"/>
            </a:xfrm>
            <a:custGeom>
              <a:avLst/>
              <a:gdLst/>
              <a:ahLst/>
              <a:cxnLst/>
              <a:rect l="l" t="t" r="r" b="b"/>
              <a:pathLst>
                <a:path w="5015" h="249" extrusionOk="0">
                  <a:moveTo>
                    <a:pt x="137" y="1"/>
                  </a:moveTo>
                  <a:cubicBezTo>
                    <a:pt x="61" y="1"/>
                    <a:pt x="0" y="66"/>
                    <a:pt x="10" y="142"/>
                  </a:cubicBezTo>
                  <a:cubicBezTo>
                    <a:pt x="15" y="203"/>
                    <a:pt x="76" y="249"/>
                    <a:pt x="142" y="249"/>
                  </a:cubicBezTo>
                  <a:lnTo>
                    <a:pt x="4878" y="249"/>
                  </a:lnTo>
                  <a:cubicBezTo>
                    <a:pt x="4954" y="249"/>
                    <a:pt x="5015" y="188"/>
                    <a:pt x="5005" y="112"/>
                  </a:cubicBezTo>
                  <a:cubicBezTo>
                    <a:pt x="5000" y="46"/>
                    <a:pt x="4939" y="1"/>
                    <a:pt x="48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9148813" y="2177419"/>
              <a:ext cx="252480" cy="12788"/>
            </a:xfrm>
            <a:custGeom>
              <a:avLst/>
              <a:gdLst/>
              <a:ahLst/>
              <a:cxnLst/>
              <a:rect l="l" t="t" r="r" b="b"/>
              <a:pathLst>
                <a:path w="5015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15" y="208"/>
                    <a:pt x="76" y="253"/>
                    <a:pt x="142" y="253"/>
                  </a:cubicBezTo>
                  <a:lnTo>
                    <a:pt x="4878" y="253"/>
                  </a:lnTo>
                  <a:cubicBezTo>
                    <a:pt x="4954" y="253"/>
                    <a:pt x="5015" y="188"/>
                    <a:pt x="5005" y="112"/>
                  </a:cubicBezTo>
                  <a:cubicBezTo>
                    <a:pt x="5000" y="51"/>
                    <a:pt x="4939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9148813" y="2206972"/>
              <a:ext cx="182350" cy="12838"/>
            </a:xfrm>
            <a:custGeom>
              <a:avLst/>
              <a:gdLst/>
              <a:ahLst/>
              <a:cxnLst/>
              <a:rect l="l" t="t" r="r" b="b"/>
              <a:pathLst>
                <a:path w="3622" h="255" extrusionOk="0">
                  <a:moveTo>
                    <a:pt x="137" y="1"/>
                  </a:moveTo>
                  <a:cubicBezTo>
                    <a:pt x="61" y="1"/>
                    <a:pt x="0" y="67"/>
                    <a:pt x="10" y="143"/>
                  </a:cubicBezTo>
                  <a:cubicBezTo>
                    <a:pt x="15" y="208"/>
                    <a:pt x="76" y="254"/>
                    <a:pt x="142" y="254"/>
                  </a:cubicBezTo>
                  <a:lnTo>
                    <a:pt x="3485" y="254"/>
                  </a:lnTo>
                  <a:cubicBezTo>
                    <a:pt x="3561" y="254"/>
                    <a:pt x="3622" y="188"/>
                    <a:pt x="3612" y="112"/>
                  </a:cubicBezTo>
                  <a:cubicBezTo>
                    <a:pt x="3602" y="46"/>
                    <a:pt x="3546" y="1"/>
                    <a:pt x="3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9149317" y="2030762"/>
              <a:ext cx="133163" cy="101294"/>
            </a:xfrm>
            <a:custGeom>
              <a:avLst/>
              <a:gdLst/>
              <a:ahLst/>
              <a:cxnLst/>
              <a:rect l="l" t="t" r="r" b="b"/>
              <a:pathLst>
                <a:path w="2645" h="2012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lnTo>
                    <a:pt x="0" y="1880"/>
                  </a:lnTo>
                  <a:cubicBezTo>
                    <a:pt x="0" y="1956"/>
                    <a:pt x="61" y="2011"/>
                    <a:pt x="132" y="2011"/>
                  </a:cubicBezTo>
                  <a:lnTo>
                    <a:pt x="2518" y="2011"/>
                  </a:lnTo>
                  <a:cubicBezTo>
                    <a:pt x="2589" y="2011"/>
                    <a:pt x="2644" y="1956"/>
                    <a:pt x="2644" y="1880"/>
                  </a:cubicBezTo>
                  <a:lnTo>
                    <a:pt x="2644" y="132"/>
                  </a:lnTo>
                  <a:cubicBezTo>
                    <a:pt x="2644" y="61"/>
                    <a:pt x="2589" y="0"/>
                    <a:pt x="2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16"/>
          <p:cNvGrpSpPr/>
          <p:nvPr/>
        </p:nvGrpSpPr>
        <p:grpSpPr>
          <a:xfrm>
            <a:off x="7537853" y="2574864"/>
            <a:ext cx="373918" cy="360509"/>
            <a:chOff x="10534080" y="1861650"/>
            <a:chExt cx="431564" cy="431564"/>
          </a:xfrm>
        </p:grpSpPr>
        <p:sp>
          <p:nvSpPr>
            <p:cNvPr id="337" name="Google Shape;337;p16"/>
            <p:cNvSpPr/>
            <p:nvPr/>
          </p:nvSpPr>
          <p:spPr>
            <a:xfrm>
              <a:off x="10922449" y="2236575"/>
              <a:ext cx="12838" cy="43146"/>
            </a:xfrm>
            <a:custGeom>
              <a:avLst/>
              <a:gdLst/>
              <a:ahLst/>
              <a:cxnLst/>
              <a:rect l="l" t="t" r="r" b="b"/>
              <a:pathLst>
                <a:path w="255" h="857" extrusionOk="0">
                  <a:moveTo>
                    <a:pt x="128" y="0"/>
                  </a:moveTo>
                  <a:cubicBezTo>
                    <a:pt x="57" y="5"/>
                    <a:pt x="1" y="66"/>
                    <a:pt x="1" y="132"/>
                  </a:cubicBezTo>
                  <a:lnTo>
                    <a:pt x="1" y="724"/>
                  </a:lnTo>
                  <a:cubicBezTo>
                    <a:pt x="1" y="795"/>
                    <a:pt x="57" y="856"/>
                    <a:pt x="128" y="856"/>
                  </a:cubicBezTo>
                  <a:cubicBezTo>
                    <a:pt x="130" y="856"/>
                    <a:pt x="133" y="856"/>
                    <a:pt x="136" y="856"/>
                  </a:cubicBezTo>
                  <a:cubicBezTo>
                    <a:pt x="203" y="856"/>
                    <a:pt x="254" y="798"/>
                    <a:pt x="254" y="735"/>
                  </a:cubicBezTo>
                  <a:lnTo>
                    <a:pt x="254" y="127"/>
                  </a:lnTo>
                  <a:cubicBezTo>
                    <a:pt x="254" y="56"/>
                    <a:pt x="199" y="0"/>
                    <a:pt x="128" y="0"/>
                  </a:cubicBezTo>
                  <a:close/>
                </a:path>
              </a:pathLst>
            </a:custGeom>
            <a:solidFill>
              <a:srgbClr val="4070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10534080" y="2247752"/>
              <a:ext cx="322913" cy="45462"/>
            </a:xfrm>
            <a:custGeom>
              <a:avLst/>
              <a:gdLst/>
              <a:ahLst/>
              <a:cxnLst/>
              <a:rect l="l" t="t" r="r" b="b"/>
              <a:pathLst>
                <a:path w="6414" h="903" extrusionOk="0">
                  <a:moveTo>
                    <a:pt x="0" y="1"/>
                  </a:moveTo>
                  <a:lnTo>
                    <a:pt x="0" y="553"/>
                  </a:lnTo>
                  <a:cubicBezTo>
                    <a:pt x="0" y="746"/>
                    <a:pt x="157" y="903"/>
                    <a:pt x="350" y="903"/>
                  </a:cubicBezTo>
                  <a:lnTo>
                    <a:pt x="6064" y="903"/>
                  </a:lnTo>
                  <a:cubicBezTo>
                    <a:pt x="6256" y="903"/>
                    <a:pt x="6413" y="746"/>
                    <a:pt x="6413" y="553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10534080" y="2219710"/>
              <a:ext cx="322913" cy="45713"/>
            </a:xfrm>
            <a:custGeom>
              <a:avLst/>
              <a:gdLst/>
              <a:ahLst/>
              <a:cxnLst/>
              <a:rect l="l" t="t" r="r" b="b"/>
              <a:pathLst>
                <a:path w="6414" h="908" extrusionOk="0">
                  <a:moveTo>
                    <a:pt x="0" y="1"/>
                  </a:moveTo>
                  <a:lnTo>
                    <a:pt x="0" y="558"/>
                  </a:lnTo>
                  <a:cubicBezTo>
                    <a:pt x="0" y="750"/>
                    <a:pt x="157" y="907"/>
                    <a:pt x="350" y="907"/>
                  </a:cubicBezTo>
                  <a:lnTo>
                    <a:pt x="6064" y="907"/>
                  </a:lnTo>
                  <a:cubicBezTo>
                    <a:pt x="6256" y="907"/>
                    <a:pt x="6413" y="750"/>
                    <a:pt x="6413" y="558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10534080" y="1884356"/>
              <a:ext cx="322913" cy="59961"/>
            </a:xfrm>
            <a:custGeom>
              <a:avLst/>
              <a:gdLst/>
              <a:ahLst/>
              <a:cxnLst/>
              <a:rect l="l" t="t" r="r" b="b"/>
              <a:pathLst>
                <a:path w="6414" h="1191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1191"/>
                  </a:lnTo>
                  <a:lnTo>
                    <a:pt x="6413" y="1191"/>
                  </a:lnTo>
                  <a:lnTo>
                    <a:pt x="6413" y="350"/>
                  </a:lnTo>
                  <a:cubicBezTo>
                    <a:pt x="6413" y="157"/>
                    <a:pt x="6256" y="0"/>
                    <a:pt x="6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10534080" y="1944268"/>
              <a:ext cx="322913" cy="293360"/>
            </a:xfrm>
            <a:custGeom>
              <a:avLst/>
              <a:gdLst/>
              <a:ahLst/>
              <a:cxnLst/>
              <a:rect l="l" t="t" r="r" b="b"/>
              <a:pathLst>
                <a:path w="6414" h="5827" extrusionOk="0">
                  <a:moveTo>
                    <a:pt x="0" y="1"/>
                  </a:moveTo>
                  <a:lnTo>
                    <a:pt x="0" y="5477"/>
                  </a:lnTo>
                  <a:cubicBezTo>
                    <a:pt x="0" y="5669"/>
                    <a:pt x="157" y="5826"/>
                    <a:pt x="350" y="5826"/>
                  </a:cubicBezTo>
                  <a:lnTo>
                    <a:pt x="6064" y="5826"/>
                  </a:lnTo>
                  <a:cubicBezTo>
                    <a:pt x="6256" y="5826"/>
                    <a:pt x="6413" y="5669"/>
                    <a:pt x="6413" y="5477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10783494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2" y="902"/>
                  </a:cubicBezTo>
                  <a:lnTo>
                    <a:pt x="380" y="902"/>
                  </a:lnTo>
                  <a:cubicBezTo>
                    <a:pt x="476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6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10715124" y="1861650"/>
              <a:ext cx="28093" cy="45462"/>
            </a:xfrm>
            <a:custGeom>
              <a:avLst/>
              <a:gdLst/>
              <a:ahLst/>
              <a:cxnLst/>
              <a:rect l="l" t="t" r="r" b="b"/>
              <a:pathLst>
                <a:path w="558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8" y="826"/>
                    <a:pt x="558" y="730"/>
                  </a:cubicBezTo>
                  <a:lnTo>
                    <a:pt x="558" y="173"/>
                  </a:lnTo>
                  <a:cubicBezTo>
                    <a:pt x="558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1064781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3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3" y="902"/>
                  </a:cubicBezTo>
                  <a:lnTo>
                    <a:pt x="380" y="902"/>
                  </a:lnTo>
                  <a:cubicBezTo>
                    <a:pt x="477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7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1057944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3" y="826"/>
                    <a:pt x="553" y="730"/>
                  </a:cubicBezTo>
                  <a:lnTo>
                    <a:pt x="553" y="173"/>
                  </a:lnTo>
                  <a:cubicBezTo>
                    <a:pt x="553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10900800" y="1881033"/>
              <a:ext cx="56386" cy="42139"/>
            </a:xfrm>
            <a:custGeom>
              <a:avLst/>
              <a:gdLst/>
              <a:ahLst/>
              <a:cxnLst/>
              <a:rect l="l" t="t" r="r" b="b"/>
              <a:pathLst>
                <a:path w="1120" h="837" extrusionOk="0">
                  <a:moveTo>
                    <a:pt x="345" y="1"/>
                  </a:moveTo>
                  <a:cubicBezTo>
                    <a:pt x="152" y="1"/>
                    <a:pt x="0" y="158"/>
                    <a:pt x="0" y="350"/>
                  </a:cubicBezTo>
                  <a:lnTo>
                    <a:pt x="0" y="836"/>
                  </a:lnTo>
                  <a:lnTo>
                    <a:pt x="1120" y="836"/>
                  </a:lnTo>
                  <a:lnTo>
                    <a:pt x="1120" y="350"/>
                  </a:lnTo>
                  <a:cubicBezTo>
                    <a:pt x="1120" y="158"/>
                    <a:pt x="963" y="1"/>
                    <a:pt x="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10900800" y="1950913"/>
              <a:ext cx="56386" cy="308313"/>
            </a:xfrm>
            <a:custGeom>
              <a:avLst/>
              <a:gdLst/>
              <a:ahLst/>
              <a:cxnLst/>
              <a:rect l="l" t="t" r="r" b="b"/>
              <a:pathLst>
                <a:path w="1120" h="6124" extrusionOk="0">
                  <a:moveTo>
                    <a:pt x="0" y="1"/>
                  </a:moveTo>
                  <a:lnTo>
                    <a:pt x="0" y="5198"/>
                  </a:lnTo>
                  <a:cubicBezTo>
                    <a:pt x="0" y="5330"/>
                    <a:pt x="36" y="5461"/>
                    <a:pt x="107" y="5573"/>
                  </a:cubicBezTo>
                  <a:lnTo>
                    <a:pt x="411" y="6044"/>
                  </a:lnTo>
                  <a:cubicBezTo>
                    <a:pt x="446" y="6097"/>
                    <a:pt x="503" y="6124"/>
                    <a:pt x="560" y="6124"/>
                  </a:cubicBezTo>
                  <a:cubicBezTo>
                    <a:pt x="616" y="6124"/>
                    <a:pt x="672" y="6097"/>
                    <a:pt x="705" y="6044"/>
                  </a:cubicBezTo>
                  <a:lnTo>
                    <a:pt x="1008" y="5573"/>
                  </a:lnTo>
                  <a:cubicBezTo>
                    <a:pt x="1079" y="5461"/>
                    <a:pt x="1120" y="5330"/>
                    <a:pt x="1120" y="519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10892392" y="1923122"/>
              <a:ext cx="73252" cy="27841"/>
            </a:xfrm>
            <a:custGeom>
              <a:avLst/>
              <a:gdLst/>
              <a:ahLst/>
              <a:cxnLst/>
              <a:rect l="l" t="t" r="r" b="b"/>
              <a:pathLst>
                <a:path w="1455" h="553" extrusionOk="0">
                  <a:moveTo>
                    <a:pt x="137" y="0"/>
                  </a:moveTo>
                  <a:cubicBezTo>
                    <a:pt x="61" y="0"/>
                    <a:pt x="0" y="61"/>
                    <a:pt x="0" y="142"/>
                  </a:cubicBezTo>
                  <a:lnTo>
                    <a:pt x="0" y="416"/>
                  </a:lnTo>
                  <a:cubicBezTo>
                    <a:pt x="0" y="492"/>
                    <a:pt x="61" y="553"/>
                    <a:pt x="137" y="553"/>
                  </a:cubicBezTo>
                  <a:lnTo>
                    <a:pt x="1317" y="553"/>
                  </a:lnTo>
                  <a:cubicBezTo>
                    <a:pt x="1393" y="553"/>
                    <a:pt x="1454" y="492"/>
                    <a:pt x="1454" y="416"/>
                  </a:cubicBezTo>
                  <a:lnTo>
                    <a:pt x="1454" y="142"/>
                  </a:lnTo>
                  <a:cubicBezTo>
                    <a:pt x="1454" y="61"/>
                    <a:pt x="1393" y="0"/>
                    <a:pt x="1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10616698" y="1988169"/>
              <a:ext cx="201531" cy="12536"/>
            </a:xfrm>
            <a:custGeom>
              <a:avLst/>
              <a:gdLst/>
              <a:ahLst/>
              <a:cxnLst/>
              <a:rect l="l" t="t" r="r" b="b"/>
              <a:pathLst>
                <a:path w="4003" h="249" extrusionOk="0">
                  <a:moveTo>
                    <a:pt x="137" y="0"/>
                  </a:moveTo>
                  <a:cubicBezTo>
                    <a:pt x="61" y="0"/>
                    <a:pt x="0" y="61"/>
                    <a:pt x="5" y="137"/>
                  </a:cubicBezTo>
                  <a:cubicBezTo>
                    <a:pt x="16" y="203"/>
                    <a:pt x="71" y="248"/>
                    <a:pt x="137" y="248"/>
                  </a:cubicBezTo>
                  <a:lnTo>
                    <a:pt x="3865" y="248"/>
                  </a:lnTo>
                  <a:cubicBezTo>
                    <a:pt x="3941" y="248"/>
                    <a:pt x="4002" y="183"/>
                    <a:pt x="3992" y="107"/>
                  </a:cubicBezTo>
                  <a:cubicBezTo>
                    <a:pt x="3987" y="46"/>
                    <a:pt x="3926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10572847" y="2058049"/>
              <a:ext cx="245382" cy="12788"/>
            </a:xfrm>
            <a:custGeom>
              <a:avLst/>
              <a:gdLst/>
              <a:ahLst/>
              <a:cxnLst/>
              <a:rect l="l" t="t" r="r" b="b"/>
              <a:pathLst>
                <a:path w="4874" h="254" extrusionOk="0">
                  <a:moveTo>
                    <a:pt x="137" y="0"/>
                  </a:moveTo>
                  <a:cubicBezTo>
                    <a:pt x="61" y="0"/>
                    <a:pt x="0" y="66"/>
                    <a:pt x="5" y="142"/>
                  </a:cubicBezTo>
                  <a:cubicBezTo>
                    <a:pt x="15" y="203"/>
                    <a:pt x="71" y="253"/>
                    <a:pt x="137" y="253"/>
                  </a:cubicBezTo>
                  <a:lnTo>
                    <a:pt x="4736" y="253"/>
                  </a:lnTo>
                  <a:cubicBezTo>
                    <a:pt x="4812" y="253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10572847" y="2022555"/>
              <a:ext cx="245382" cy="12838"/>
            </a:xfrm>
            <a:custGeom>
              <a:avLst/>
              <a:gdLst/>
              <a:ahLst/>
              <a:cxnLst/>
              <a:rect l="l" t="t" r="r" b="b"/>
              <a:pathLst>
                <a:path w="4874" h="255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9"/>
                    <a:pt x="71" y="254"/>
                    <a:pt x="137" y="254"/>
                  </a:cubicBezTo>
                  <a:lnTo>
                    <a:pt x="4736" y="254"/>
                  </a:lnTo>
                  <a:cubicBezTo>
                    <a:pt x="4812" y="254"/>
                    <a:pt x="4873" y="188"/>
                    <a:pt x="4863" y="112"/>
                  </a:cubicBezTo>
                  <a:cubicBezTo>
                    <a:pt x="4858" y="47"/>
                    <a:pt x="4797" y="1"/>
                    <a:pt x="4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10572847" y="2093493"/>
              <a:ext cx="245382" cy="12536"/>
            </a:xfrm>
            <a:custGeom>
              <a:avLst/>
              <a:gdLst/>
              <a:ahLst/>
              <a:cxnLst/>
              <a:rect l="l" t="t" r="r" b="b"/>
              <a:pathLst>
                <a:path w="4874" h="249" extrusionOk="0">
                  <a:moveTo>
                    <a:pt x="137" y="0"/>
                  </a:moveTo>
                  <a:cubicBezTo>
                    <a:pt x="61" y="0"/>
                    <a:pt x="0" y="61"/>
                    <a:pt x="5" y="142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4736" y="248"/>
                  </a:lnTo>
                  <a:cubicBezTo>
                    <a:pt x="4812" y="248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301;p16">
            <a:extLst>
              <a:ext uri="{FF2B5EF4-FFF2-40B4-BE49-F238E27FC236}">
                <a16:creationId xmlns:a16="http://schemas.microsoft.com/office/drawing/2014/main" id="{7BBFD818-4595-4D17-86E0-822B55823F1C}"/>
              </a:ext>
            </a:extLst>
          </p:cNvPr>
          <p:cNvGrpSpPr/>
          <p:nvPr/>
        </p:nvGrpSpPr>
        <p:grpSpPr>
          <a:xfrm>
            <a:off x="4040112" y="3237092"/>
            <a:ext cx="3682845" cy="697011"/>
            <a:chOff x="3862520" y="1438846"/>
            <a:chExt cx="3682845" cy="697011"/>
          </a:xfrm>
        </p:grpSpPr>
        <p:sp>
          <p:nvSpPr>
            <p:cNvPr id="154" name="Google Shape;302;p16">
              <a:hlinkClick r:id="rId7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4304F80-A3CF-4260-ADC6-F930BA9F2DED}"/>
                </a:ext>
              </a:extLst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rgbClr val="9B0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   Quiz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155" name="Google Shape;306;p16">
              <a:extLst>
                <a:ext uri="{FF2B5EF4-FFF2-40B4-BE49-F238E27FC236}">
                  <a16:creationId xmlns:a16="http://schemas.microsoft.com/office/drawing/2014/main" id="{B5EDEC63-2A2D-427F-82B6-5B2D44ED37ED}"/>
                </a:ext>
              </a:extLst>
            </p:cNvPr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07;p16">
              <a:extLst>
                <a:ext uri="{FF2B5EF4-FFF2-40B4-BE49-F238E27FC236}">
                  <a16:creationId xmlns:a16="http://schemas.microsoft.com/office/drawing/2014/main" id="{EBB9E35A-0284-4E9C-964E-FE7493C89C26}"/>
                </a:ext>
              </a:extLst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rgbClr val="9B0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dirty="0"/>
            </a:p>
          </p:txBody>
        </p:sp>
        <p:cxnSp>
          <p:nvCxnSpPr>
            <p:cNvPr id="157" name="Google Shape;308;p16">
              <a:extLst>
                <a:ext uri="{FF2B5EF4-FFF2-40B4-BE49-F238E27FC236}">
                  <a16:creationId xmlns:a16="http://schemas.microsoft.com/office/drawing/2014/main" id="{C162A874-4DFD-4CF1-A7C0-871EF5F2D18D}"/>
                </a:ext>
              </a:extLst>
            </p:cNvPr>
            <p:cNvCxnSpPr>
              <a:cxnSpLocks/>
              <a:stCxn id="154" idx="3"/>
              <a:endCxn id="156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2" name="Google Shape;322;p16"/>
          <p:cNvGrpSpPr/>
          <p:nvPr/>
        </p:nvGrpSpPr>
        <p:grpSpPr>
          <a:xfrm>
            <a:off x="7084551" y="3407702"/>
            <a:ext cx="354229" cy="359923"/>
            <a:chOff x="10730480" y="2546706"/>
            <a:chExt cx="431563" cy="414139"/>
          </a:xfrm>
        </p:grpSpPr>
        <p:sp>
          <p:nvSpPr>
            <p:cNvPr id="323" name="Google Shape;323;p16"/>
            <p:cNvSpPr/>
            <p:nvPr/>
          </p:nvSpPr>
          <p:spPr>
            <a:xfrm>
              <a:off x="11119150" y="2960599"/>
              <a:ext cx="806" cy="50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16" y="0"/>
                  </a:lnTo>
                  <a:cubicBezTo>
                    <a:pt x="11" y="0"/>
                    <a:pt x="6" y="0"/>
                    <a:pt x="1" y="0"/>
                  </a:cubicBezTo>
                  <a:close/>
                </a:path>
              </a:pathLst>
            </a:custGeom>
            <a:solidFill>
              <a:srgbClr val="90D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10730480" y="2546706"/>
              <a:ext cx="388462" cy="413937"/>
            </a:xfrm>
            <a:custGeom>
              <a:avLst/>
              <a:gdLst/>
              <a:ahLst/>
              <a:cxnLst/>
              <a:rect l="l" t="t" r="r" b="b"/>
              <a:pathLst>
                <a:path w="7716" h="8222" extrusionOk="0">
                  <a:moveTo>
                    <a:pt x="350" y="0"/>
                  </a:moveTo>
                  <a:cubicBezTo>
                    <a:pt x="158" y="0"/>
                    <a:pt x="1" y="157"/>
                    <a:pt x="1" y="350"/>
                  </a:cubicBezTo>
                  <a:lnTo>
                    <a:pt x="1" y="7386"/>
                  </a:lnTo>
                  <a:cubicBezTo>
                    <a:pt x="1" y="7847"/>
                    <a:pt x="376" y="8221"/>
                    <a:pt x="837" y="8221"/>
                  </a:cubicBezTo>
                  <a:lnTo>
                    <a:pt x="7716" y="8221"/>
                  </a:lnTo>
                  <a:cubicBezTo>
                    <a:pt x="7260" y="8211"/>
                    <a:pt x="6900" y="7826"/>
                    <a:pt x="6900" y="7370"/>
                  </a:cubicBezTo>
                  <a:lnTo>
                    <a:pt x="6900" y="350"/>
                  </a:lnTo>
                  <a:cubicBezTo>
                    <a:pt x="6900" y="157"/>
                    <a:pt x="6743" y="0"/>
                    <a:pt x="6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11077866" y="2583660"/>
              <a:ext cx="84177" cy="377185"/>
            </a:xfrm>
            <a:custGeom>
              <a:avLst/>
              <a:gdLst/>
              <a:ahLst/>
              <a:cxnLst/>
              <a:rect l="l" t="t" r="r" b="b"/>
              <a:pathLst>
                <a:path w="1672" h="7492" extrusionOk="0">
                  <a:moveTo>
                    <a:pt x="0" y="1"/>
                  </a:moveTo>
                  <a:lnTo>
                    <a:pt x="0" y="6642"/>
                  </a:lnTo>
                  <a:cubicBezTo>
                    <a:pt x="0" y="7077"/>
                    <a:pt x="324" y="7447"/>
                    <a:pt x="760" y="7487"/>
                  </a:cubicBezTo>
                  <a:cubicBezTo>
                    <a:pt x="787" y="7490"/>
                    <a:pt x="813" y="7491"/>
                    <a:pt x="839" y="7491"/>
                  </a:cubicBezTo>
                  <a:cubicBezTo>
                    <a:pt x="1300" y="7491"/>
                    <a:pt x="1672" y="7117"/>
                    <a:pt x="1672" y="6652"/>
                  </a:cubicBezTo>
                  <a:lnTo>
                    <a:pt x="1672" y="1723"/>
                  </a:lnTo>
                  <a:cubicBezTo>
                    <a:pt x="1672" y="1530"/>
                    <a:pt x="1515" y="1373"/>
                    <a:pt x="1322" y="1373"/>
                  </a:cubicBezTo>
                  <a:lnTo>
                    <a:pt x="552" y="1373"/>
                  </a:lnTo>
                  <a:lnTo>
                    <a:pt x="552" y="350"/>
                  </a:lnTo>
                  <a:cubicBezTo>
                    <a:pt x="552" y="158"/>
                    <a:pt x="395" y="1"/>
                    <a:pt x="2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11105657" y="2618348"/>
              <a:ext cx="27841" cy="314052"/>
            </a:xfrm>
            <a:custGeom>
              <a:avLst/>
              <a:gdLst/>
              <a:ahLst/>
              <a:cxnLst/>
              <a:rect l="l" t="t" r="r" b="b"/>
              <a:pathLst>
                <a:path w="553" h="6238" extrusionOk="0">
                  <a:moveTo>
                    <a:pt x="0" y="0"/>
                  </a:moveTo>
                  <a:lnTo>
                    <a:pt x="0" y="5953"/>
                  </a:lnTo>
                  <a:cubicBezTo>
                    <a:pt x="0" y="6106"/>
                    <a:pt x="123" y="6237"/>
                    <a:pt x="275" y="6237"/>
                  </a:cubicBezTo>
                  <a:cubicBezTo>
                    <a:pt x="283" y="6237"/>
                    <a:pt x="291" y="6237"/>
                    <a:pt x="299" y="6236"/>
                  </a:cubicBezTo>
                  <a:cubicBezTo>
                    <a:pt x="441" y="6226"/>
                    <a:pt x="552" y="6104"/>
                    <a:pt x="552" y="5958"/>
                  </a:cubicBezTo>
                  <a:lnTo>
                    <a:pt x="552" y="350"/>
                  </a:lnTo>
                  <a:cubicBezTo>
                    <a:pt x="552" y="158"/>
                    <a:pt x="395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10751675" y="2772658"/>
              <a:ext cx="305040" cy="12536"/>
            </a:xfrm>
            <a:custGeom>
              <a:avLst/>
              <a:gdLst/>
              <a:ahLst/>
              <a:cxnLst/>
              <a:rect l="l" t="t" r="r" b="b"/>
              <a:pathLst>
                <a:path w="6059" h="249" extrusionOk="0">
                  <a:moveTo>
                    <a:pt x="137" y="0"/>
                  </a:moveTo>
                  <a:cubicBezTo>
                    <a:pt x="61" y="0"/>
                    <a:pt x="0" y="61"/>
                    <a:pt x="5" y="137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5917" y="248"/>
                  </a:lnTo>
                  <a:cubicBezTo>
                    <a:pt x="5998" y="248"/>
                    <a:pt x="6059" y="183"/>
                    <a:pt x="6049" y="107"/>
                  </a:cubicBezTo>
                  <a:cubicBezTo>
                    <a:pt x="6038" y="46"/>
                    <a:pt x="5983" y="0"/>
                    <a:pt x="5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10751675" y="2814697"/>
              <a:ext cx="305040" cy="12586"/>
            </a:xfrm>
            <a:custGeom>
              <a:avLst/>
              <a:gdLst/>
              <a:ahLst/>
              <a:cxnLst/>
              <a:rect l="l" t="t" r="r" b="b"/>
              <a:pathLst>
                <a:path w="6059" h="250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4"/>
                    <a:pt x="71" y="249"/>
                    <a:pt x="137" y="249"/>
                  </a:cubicBezTo>
                  <a:lnTo>
                    <a:pt x="5917" y="249"/>
                  </a:lnTo>
                  <a:cubicBezTo>
                    <a:pt x="5998" y="249"/>
                    <a:pt x="6059" y="188"/>
                    <a:pt x="6049" y="112"/>
                  </a:cubicBezTo>
                  <a:cubicBezTo>
                    <a:pt x="6038" y="47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10751675" y="2856786"/>
              <a:ext cx="305040" cy="12838"/>
            </a:xfrm>
            <a:custGeom>
              <a:avLst/>
              <a:gdLst/>
              <a:ahLst/>
              <a:cxnLst/>
              <a:rect l="l" t="t" r="r" b="b"/>
              <a:pathLst>
                <a:path w="6059" h="255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8"/>
                    <a:pt x="71" y="254"/>
                    <a:pt x="137" y="254"/>
                  </a:cubicBezTo>
                  <a:lnTo>
                    <a:pt x="5917" y="254"/>
                  </a:lnTo>
                  <a:cubicBezTo>
                    <a:pt x="5998" y="254"/>
                    <a:pt x="6059" y="188"/>
                    <a:pt x="6049" y="112"/>
                  </a:cubicBezTo>
                  <a:cubicBezTo>
                    <a:pt x="6038" y="46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10751675" y="2898875"/>
              <a:ext cx="305040" cy="12788"/>
            </a:xfrm>
            <a:custGeom>
              <a:avLst/>
              <a:gdLst/>
              <a:ahLst/>
              <a:cxnLst/>
              <a:rect l="l" t="t" r="r" b="b"/>
              <a:pathLst>
                <a:path w="6059" h="254" extrusionOk="0">
                  <a:moveTo>
                    <a:pt x="137" y="1"/>
                  </a:moveTo>
                  <a:cubicBezTo>
                    <a:pt x="61" y="1"/>
                    <a:pt x="0" y="66"/>
                    <a:pt x="5" y="142"/>
                  </a:cubicBezTo>
                  <a:cubicBezTo>
                    <a:pt x="15" y="208"/>
                    <a:pt x="71" y="254"/>
                    <a:pt x="137" y="254"/>
                  </a:cubicBezTo>
                  <a:lnTo>
                    <a:pt x="5917" y="254"/>
                  </a:lnTo>
                  <a:cubicBezTo>
                    <a:pt x="5998" y="254"/>
                    <a:pt x="6059" y="188"/>
                    <a:pt x="6049" y="112"/>
                  </a:cubicBezTo>
                  <a:cubicBezTo>
                    <a:pt x="6038" y="46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751675" y="2646139"/>
              <a:ext cx="172683" cy="96964"/>
            </a:xfrm>
            <a:custGeom>
              <a:avLst/>
              <a:gdLst/>
              <a:ahLst/>
              <a:cxnLst/>
              <a:rect l="l" t="t" r="r" b="b"/>
              <a:pathLst>
                <a:path w="3430" h="1926" extrusionOk="0">
                  <a:moveTo>
                    <a:pt x="127" y="1"/>
                  </a:moveTo>
                  <a:cubicBezTo>
                    <a:pt x="56" y="1"/>
                    <a:pt x="0" y="56"/>
                    <a:pt x="0" y="127"/>
                  </a:cubicBezTo>
                  <a:lnTo>
                    <a:pt x="0" y="1794"/>
                  </a:lnTo>
                  <a:cubicBezTo>
                    <a:pt x="0" y="1870"/>
                    <a:pt x="56" y="1926"/>
                    <a:pt x="127" y="1926"/>
                  </a:cubicBezTo>
                  <a:lnTo>
                    <a:pt x="3303" y="1926"/>
                  </a:lnTo>
                  <a:cubicBezTo>
                    <a:pt x="3374" y="1926"/>
                    <a:pt x="3430" y="1870"/>
                    <a:pt x="3430" y="1794"/>
                  </a:cubicBezTo>
                  <a:lnTo>
                    <a:pt x="3430" y="127"/>
                  </a:lnTo>
                  <a:cubicBezTo>
                    <a:pt x="3430" y="56"/>
                    <a:pt x="3374" y="1"/>
                    <a:pt x="33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39365" y="2730317"/>
              <a:ext cx="117354" cy="12788"/>
            </a:xfrm>
            <a:custGeom>
              <a:avLst/>
              <a:gdLst/>
              <a:ahLst/>
              <a:cxnLst/>
              <a:rect l="l" t="t" r="r" b="b"/>
              <a:pathLst>
                <a:path w="2331" h="254" extrusionOk="0">
                  <a:moveTo>
                    <a:pt x="137" y="0"/>
                  </a:moveTo>
                  <a:cubicBezTo>
                    <a:pt x="61" y="0"/>
                    <a:pt x="1" y="66"/>
                    <a:pt x="6" y="142"/>
                  </a:cubicBezTo>
                  <a:cubicBezTo>
                    <a:pt x="16" y="208"/>
                    <a:pt x="71" y="254"/>
                    <a:pt x="137" y="254"/>
                  </a:cubicBezTo>
                  <a:lnTo>
                    <a:pt x="2189" y="254"/>
                  </a:lnTo>
                  <a:cubicBezTo>
                    <a:pt x="2270" y="254"/>
                    <a:pt x="2331" y="188"/>
                    <a:pt x="2321" y="112"/>
                  </a:cubicBezTo>
                  <a:cubicBezTo>
                    <a:pt x="2310" y="51"/>
                    <a:pt x="2255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0965645" y="2646139"/>
              <a:ext cx="91074" cy="12536"/>
            </a:xfrm>
            <a:custGeom>
              <a:avLst/>
              <a:gdLst/>
              <a:ahLst/>
              <a:cxnLst/>
              <a:rect l="l" t="t" r="r" b="b"/>
              <a:pathLst>
                <a:path w="1809" h="249" extrusionOk="0">
                  <a:moveTo>
                    <a:pt x="137" y="1"/>
                  </a:moveTo>
                  <a:cubicBezTo>
                    <a:pt x="61" y="1"/>
                    <a:pt x="0" y="66"/>
                    <a:pt x="5" y="142"/>
                  </a:cubicBezTo>
                  <a:cubicBezTo>
                    <a:pt x="15" y="203"/>
                    <a:pt x="76" y="249"/>
                    <a:pt x="137" y="249"/>
                  </a:cubicBezTo>
                  <a:lnTo>
                    <a:pt x="1667" y="249"/>
                  </a:lnTo>
                  <a:cubicBezTo>
                    <a:pt x="1748" y="249"/>
                    <a:pt x="1809" y="188"/>
                    <a:pt x="1799" y="112"/>
                  </a:cubicBezTo>
                  <a:cubicBezTo>
                    <a:pt x="1788" y="46"/>
                    <a:pt x="1733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10939365" y="2688228"/>
              <a:ext cx="117354" cy="12788"/>
            </a:xfrm>
            <a:custGeom>
              <a:avLst/>
              <a:gdLst/>
              <a:ahLst/>
              <a:cxnLst/>
              <a:rect l="l" t="t" r="r" b="b"/>
              <a:pathLst>
                <a:path w="2331" h="254" extrusionOk="0">
                  <a:moveTo>
                    <a:pt x="137" y="0"/>
                  </a:moveTo>
                  <a:cubicBezTo>
                    <a:pt x="61" y="0"/>
                    <a:pt x="1" y="66"/>
                    <a:pt x="6" y="142"/>
                  </a:cubicBezTo>
                  <a:cubicBezTo>
                    <a:pt x="16" y="208"/>
                    <a:pt x="71" y="254"/>
                    <a:pt x="137" y="254"/>
                  </a:cubicBezTo>
                  <a:lnTo>
                    <a:pt x="2189" y="254"/>
                  </a:lnTo>
                  <a:cubicBezTo>
                    <a:pt x="2270" y="254"/>
                    <a:pt x="2331" y="188"/>
                    <a:pt x="2321" y="112"/>
                  </a:cubicBezTo>
                  <a:cubicBezTo>
                    <a:pt x="2310" y="46"/>
                    <a:pt x="2255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10751675" y="2568606"/>
              <a:ext cx="304285" cy="54876"/>
            </a:xfrm>
            <a:custGeom>
              <a:avLst/>
              <a:gdLst/>
              <a:ahLst/>
              <a:cxnLst/>
              <a:rect l="l" t="t" r="r" b="b"/>
              <a:pathLst>
                <a:path w="6044" h="1090" extrusionOk="0">
                  <a:moveTo>
                    <a:pt x="127" y="1"/>
                  </a:moveTo>
                  <a:cubicBezTo>
                    <a:pt x="56" y="1"/>
                    <a:pt x="0" y="56"/>
                    <a:pt x="0" y="127"/>
                  </a:cubicBezTo>
                  <a:lnTo>
                    <a:pt x="0" y="958"/>
                  </a:lnTo>
                  <a:cubicBezTo>
                    <a:pt x="0" y="1029"/>
                    <a:pt x="56" y="1090"/>
                    <a:pt x="127" y="1090"/>
                  </a:cubicBezTo>
                  <a:lnTo>
                    <a:pt x="5912" y="1090"/>
                  </a:lnTo>
                  <a:cubicBezTo>
                    <a:pt x="5983" y="1090"/>
                    <a:pt x="6044" y="1029"/>
                    <a:pt x="6044" y="958"/>
                  </a:cubicBezTo>
                  <a:lnTo>
                    <a:pt x="6044" y="127"/>
                  </a:lnTo>
                  <a:cubicBezTo>
                    <a:pt x="6044" y="56"/>
                    <a:pt x="5983" y="1"/>
                    <a:pt x="5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B6A8C243-F0F7-630C-88B9-562A520BEA6E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28"/>
          <p:cNvSpPr txBox="1">
            <a:spLocks noGrp="1"/>
          </p:cNvSpPr>
          <p:nvPr>
            <p:ph type="title"/>
          </p:nvPr>
        </p:nvSpPr>
        <p:spPr>
          <a:xfrm>
            <a:off x="149015" y="362749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 dirty="0" err="1"/>
              <a:t>Pokok</a:t>
            </a:r>
            <a:r>
              <a:rPr lang="en-ID" sz="2800" dirty="0"/>
              <a:t> </a:t>
            </a:r>
            <a:r>
              <a:rPr lang="en-ID" sz="2800" dirty="0" err="1"/>
              <a:t>Materi</a:t>
            </a:r>
            <a:r>
              <a:rPr lang="en-ID" sz="2800" dirty="0"/>
              <a:t>:</a:t>
            </a:r>
            <a:endParaRPr sz="2800" dirty="0"/>
          </a:p>
        </p:txBody>
      </p:sp>
      <p:grpSp>
        <p:nvGrpSpPr>
          <p:cNvPr id="1452" name="Google Shape;1452;p28"/>
          <p:cNvGrpSpPr/>
          <p:nvPr/>
        </p:nvGrpSpPr>
        <p:grpSpPr>
          <a:xfrm>
            <a:off x="2737152" y="1237555"/>
            <a:ext cx="3196330" cy="3053852"/>
            <a:chOff x="2876875" y="1574475"/>
            <a:chExt cx="3196330" cy="3053852"/>
          </a:xfrm>
        </p:grpSpPr>
        <p:sp>
          <p:nvSpPr>
            <p:cNvPr id="1453" name="Google Shape;1453;p28"/>
            <p:cNvSpPr/>
            <p:nvPr/>
          </p:nvSpPr>
          <p:spPr>
            <a:xfrm>
              <a:off x="4716461" y="3537286"/>
              <a:ext cx="247781" cy="1068892"/>
            </a:xfrm>
            <a:custGeom>
              <a:avLst/>
              <a:gdLst/>
              <a:ahLst/>
              <a:cxnLst/>
              <a:rect l="l" t="t" r="r" b="b"/>
              <a:pathLst>
                <a:path w="2807" h="12109" extrusionOk="0">
                  <a:moveTo>
                    <a:pt x="2022" y="0"/>
                  </a:moveTo>
                  <a:cubicBezTo>
                    <a:pt x="1821" y="0"/>
                    <a:pt x="1600" y="8"/>
                    <a:pt x="1393" y="33"/>
                  </a:cubicBezTo>
                  <a:cubicBezTo>
                    <a:pt x="1039" y="68"/>
                    <a:pt x="725" y="154"/>
                    <a:pt x="618" y="316"/>
                  </a:cubicBezTo>
                  <a:cubicBezTo>
                    <a:pt x="507" y="489"/>
                    <a:pt x="694" y="1177"/>
                    <a:pt x="714" y="1390"/>
                  </a:cubicBezTo>
                  <a:cubicBezTo>
                    <a:pt x="720" y="1456"/>
                    <a:pt x="730" y="1527"/>
                    <a:pt x="735" y="1593"/>
                  </a:cubicBezTo>
                  <a:cubicBezTo>
                    <a:pt x="765" y="1902"/>
                    <a:pt x="795" y="2216"/>
                    <a:pt x="821" y="2520"/>
                  </a:cubicBezTo>
                  <a:cubicBezTo>
                    <a:pt x="947" y="4004"/>
                    <a:pt x="1044" y="5493"/>
                    <a:pt x="1110" y="6983"/>
                  </a:cubicBezTo>
                  <a:cubicBezTo>
                    <a:pt x="1130" y="7484"/>
                    <a:pt x="1145" y="7991"/>
                    <a:pt x="1160" y="8492"/>
                  </a:cubicBezTo>
                  <a:cubicBezTo>
                    <a:pt x="1170" y="8816"/>
                    <a:pt x="1175" y="9146"/>
                    <a:pt x="1180" y="9470"/>
                  </a:cubicBezTo>
                  <a:cubicBezTo>
                    <a:pt x="1186" y="9652"/>
                    <a:pt x="1186" y="9834"/>
                    <a:pt x="1130" y="10012"/>
                  </a:cubicBezTo>
                  <a:cubicBezTo>
                    <a:pt x="1069" y="10184"/>
                    <a:pt x="953" y="10331"/>
                    <a:pt x="831" y="10473"/>
                  </a:cubicBezTo>
                  <a:cubicBezTo>
                    <a:pt x="795" y="10513"/>
                    <a:pt x="755" y="10559"/>
                    <a:pt x="720" y="10599"/>
                  </a:cubicBezTo>
                  <a:cubicBezTo>
                    <a:pt x="527" y="10822"/>
                    <a:pt x="345" y="11055"/>
                    <a:pt x="183" y="11298"/>
                  </a:cubicBezTo>
                  <a:cubicBezTo>
                    <a:pt x="91" y="11435"/>
                    <a:pt x="0" y="11587"/>
                    <a:pt x="20" y="11754"/>
                  </a:cubicBezTo>
                  <a:cubicBezTo>
                    <a:pt x="56" y="11962"/>
                    <a:pt x="279" y="12104"/>
                    <a:pt x="492" y="12109"/>
                  </a:cubicBezTo>
                  <a:cubicBezTo>
                    <a:pt x="709" y="12109"/>
                    <a:pt x="907" y="12008"/>
                    <a:pt x="1094" y="11901"/>
                  </a:cubicBezTo>
                  <a:cubicBezTo>
                    <a:pt x="1535" y="11638"/>
                    <a:pt x="1940" y="11309"/>
                    <a:pt x="2285" y="10929"/>
                  </a:cubicBezTo>
                  <a:cubicBezTo>
                    <a:pt x="2442" y="10761"/>
                    <a:pt x="2589" y="10574"/>
                    <a:pt x="2660" y="10356"/>
                  </a:cubicBezTo>
                  <a:cubicBezTo>
                    <a:pt x="2690" y="10265"/>
                    <a:pt x="2710" y="10169"/>
                    <a:pt x="2720" y="10073"/>
                  </a:cubicBezTo>
                  <a:cubicBezTo>
                    <a:pt x="2731" y="9976"/>
                    <a:pt x="2736" y="9875"/>
                    <a:pt x="2736" y="9774"/>
                  </a:cubicBezTo>
                  <a:cubicBezTo>
                    <a:pt x="2746" y="9358"/>
                    <a:pt x="2756" y="8938"/>
                    <a:pt x="2761" y="8522"/>
                  </a:cubicBezTo>
                  <a:cubicBezTo>
                    <a:pt x="2807" y="5691"/>
                    <a:pt x="2771" y="2854"/>
                    <a:pt x="2644" y="22"/>
                  </a:cubicBezTo>
                  <a:cubicBezTo>
                    <a:pt x="2516" y="14"/>
                    <a:pt x="2285" y="0"/>
                    <a:pt x="2022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4716461" y="4426359"/>
              <a:ext cx="240189" cy="179811"/>
            </a:xfrm>
            <a:custGeom>
              <a:avLst/>
              <a:gdLst/>
              <a:ahLst/>
              <a:cxnLst/>
              <a:rect l="l" t="t" r="r" b="b"/>
              <a:pathLst>
                <a:path w="2721" h="2037" extrusionOk="0">
                  <a:moveTo>
                    <a:pt x="2720" y="1"/>
                  </a:moveTo>
                  <a:cubicBezTo>
                    <a:pt x="2290" y="299"/>
                    <a:pt x="1925" y="705"/>
                    <a:pt x="1429" y="862"/>
                  </a:cubicBezTo>
                  <a:cubicBezTo>
                    <a:pt x="1353" y="886"/>
                    <a:pt x="1269" y="903"/>
                    <a:pt x="1188" y="903"/>
                  </a:cubicBezTo>
                  <a:cubicBezTo>
                    <a:pt x="1084" y="903"/>
                    <a:pt x="983" y="875"/>
                    <a:pt x="912" y="801"/>
                  </a:cubicBezTo>
                  <a:cubicBezTo>
                    <a:pt x="806" y="684"/>
                    <a:pt x="826" y="543"/>
                    <a:pt x="831" y="401"/>
                  </a:cubicBezTo>
                  <a:lnTo>
                    <a:pt x="831" y="401"/>
                  </a:lnTo>
                  <a:cubicBezTo>
                    <a:pt x="795" y="441"/>
                    <a:pt x="755" y="487"/>
                    <a:pt x="720" y="527"/>
                  </a:cubicBezTo>
                  <a:cubicBezTo>
                    <a:pt x="527" y="750"/>
                    <a:pt x="345" y="983"/>
                    <a:pt x="183" y="1226"/>
                  </a:cubicBezTo>
                  <a:cubicBezTo>
                    <a:pt x="91" y="1363"/>
                    <a:pt x="0" y="1515"/>
                    <a:pt x="20" y="1682"/>
                  </a:cubicBezTo>
                  <a:cubicBezTo>
                    <a:pt x="56" y="1890"/>
                    <a:pt x="279" y="2032"/>
                    <a:pt x="492" y="2037"/>
                  </a:cubicBezTo>
                  <a:cubicBezTo>
                    <a:pt x="709" y="2037"/>
                    <a:pt x="907" y="1941"/>
                    <a:pt x="1094" y="1829"/>
                  </a:cubicBezTo>
                  <a:cubicBezTo>
                    <a:pt x="1535" y="1566"/>
                    <a:pt x="1940" y="1237"/>
                    <a:pt x="2285" y="857"/>
                  </a:cubicBezTo>
                  <a:cubicBezTo>
                    <a:pt x="2442" y="689"/>
                    <a:pt x="2589" y="502"/>
                    <a:pt x="2660" y="284"/>
                  </a:cubicBezTo>
                  <a:cubicBezTo>
                    <a:pt x="2690" y="193"/>
                    <a:pt x="2710" y="97"/>
                    <a:pt x="272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5002639" y="3540905"/>
              <a:ext cx="296507" cy="1059623"/>
            </a:xfrm>
            <a:custGeom>
              <a:avLst/>
              <a:gdLst/>
              <a:ahLst/>
              <a:cxnLst/>
              <a:rect l="l" t="t" r="r" b="b"/>
              <a:pathLst>
                <a:path w="3359" h="12004" extrusionOk="0">
                  <a:moveTo>
                    <a:pt x="1035" y="0"/>
                  </a:moveTo>
                  <a:cubicBezTo>
                    <a:pt x="618" y="0"/>
                    <a:pt x="193" y="48"/>
                    <a:pt x="0" y="73"/>
                  </a:cubicBezTo>
                  <a:cubicBezTo>
                    <a:pt x="51" y="2869"/>
                    <a:pt x="183" y="5660"/>
                    <a:pt x="400" y="8451"/>
                  </a:cubicBezTo>
                  <a:cubicBezTo>
                    <a:pt x="436" y="8902"/>
                    <a:pt x="471" y="9358"/>
                    <a:pt x="512" y="9814"/>
                  </a:cubicBezTo>
                  <a:cubicBezTo>
                    <a:pt x="522" y="9910"/>
                    <a:pt x="532" y="10011"/>
                    <a:pt x="547" y="10113"/>
                  </a:cubicBezTo>
                  <a:cubicBezTo>
                    <a:pt x="562" y="10204"/>
                    <a:pt x="588" y="10300"/>
                    <a:pt x="623" y="10391"/>
                  </a:cubicBezTo>
                  <a:cubicBezTo>
                    <a:pt x="709" y="10604"/>
                    <a:pt x="866" y="10776"/>
                    <a:pt x="1034" y="10938"/>
                  </a:cubicBezTo>
                  <a:cubicBezTo>
                    <a:pt x="1403" y="11298"/>
                    <a:pt x="1824" y="11597"/>
                    <a:pt x="2285" y="11835"/>
                  </a:cubicBezTo>
                  <a:cubicBezTo>
                    <a:pt x="2462" y="11924"/>
                    <a:pt x="2648" y="12004"/>
                    <a:pt x="2847" y="12004"/>
                  </a:cubicBezTo>
                  <a:cubicBezTo>
                    <a:pt x="2864" y="12004"/>
                    <a:pt x="2881" y="12003"/>
                    <a:pt x="2898" y="12002"/>
                  </a:cubicBezTo>
                  <a:cubicBezTo>
                    <a:pt x="3110" y="11987"/>
                    <a:pt x="3323" y="11830"/>
                    <a:pt x="3343" y="11617"/>
                  </a:cubicBezTo>
                  <a:cubicBezTo>
                    <a:pt x="3359" y="11455"/>
                    <a:pt x="3257" y="11303"/>
                    <a:pt x="3156" y="11176"/>
                  </a:cubicBezTo>
                  <a:cubicBezTo>
                    <a:pt x="2979" y="10943"/>
                    <a:pt x="2781" y="10720"/>
                    <a:pt x="2573" y="10513"/>
                  </a:cubicBezTo>
                  <a:cubicBezTo>
                    <a:pt x="2538" y="10472"/>
                    <a:pt x="2498" y="10432"/>
                    <a:pt x="2457" y="10391"/>
                  </a:cubicBezTo>
                  <a:cubicBezTo>
                    <a:pt x="2325" y="10260"/>
                    <a:pt x="2204" y="10118"/>
                    <a:pt x="2133" y="9945"/>
                  </a:cubicBezTo>
                  <a:cubicBezTo>
                    <a:pt x="2062" y="9778"/>
                    <a:pt x="2052" y="9591"/>
                    <a:pt x="2047" y="9408"/>
                  </a:cubicBezTo>
                  <a:cubicBezTo>
                    <a:pt x="2026" y="9029"/>
                    <a:pt x="2011" y="8649"/>
                    <a:pt x="2001" y="8264"/>
                  </a:cubicBezTo>
                  <a:cubicBezTo>
                    <a:pt x="1986" y="7818"/>
                    <a:pt x="1976" y="7372"/>
                    <a:pt x="1966" y="6926"/>
                  </a:cubicBezTo>
                  <a:cubicBezTo>
                    <a:pt x="1935" y="5437"/>
                    <a:pt x="1940" y="3943"/>
                    <a:pt x="1976" y="2453"/>
                  </a:cubicBezTo>
                  <a:cubicBezTo>
                    <a:pt x="1986" y="2079"/>
                    <a:pt x="1996" y="1699"/>
                    <a:pt x="2011" y="1319"/>
                  </a:cubicBezTo>
                  <a:cubicBezTo>
                    <a:pt x="2021" y="1106"/>
                    <a:pt x="2168" y="407"/>
                    <a:pt x="2042" y="240"/>
                  </a:cubicBezTo>
                  <a:cubicBezTo>
                    <a:pt x="1901" y="53"/>
                    <a:pt x="1473" y="0"/>
                    <a:pt x="1035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5050923" y="4433509"/>
              <a:ext cx="248222" cy="167012"/>
            </a:xfrm>
            <a:custGeom>
              <a:avLst/>
              <a:gdLst/>
              <a:ahLst/>
              <a:cxnLst/>
              <a:rect l="l" t="t" r="r" b="b"/>
              <a:pathLst>
                <a:path w="2812" h="189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92"/>
                    <a:pt x="41" y="188"/>
                    <a:pt x="76" y="279"/>
                  </a:cubicBezTo>
                  <a:cubicBezTo>
                    <a:pt x="162" y="492"/>
                    <a:pt x="319" y="664"/>
                    <a:pt x="487" y="826"/>
                  </a:cubicBezTo>
                  <a:cubicBezTo>
                    <a:pt x="856" y="1186"/>
                    <a:pt x="1282" y="1485"/>
                    <a:pt x="1738" y="1723"/>
                  </a:cubicBezTo>
                  <a:cubicBezTo>
                    <a:pt x="1915" y="1812"/>
                    <a:pt x="2101" y="1892"/>
                    <a:pt x="2300" y="1892"/>
                  </a:cubicBezTo>
                  <a:cubicBezTo>
                    <a:pt x="2317" y="1892"/>
                    <a:pt x="2334" y="1891"/>
                    <a:pt x="2351" y="1890"/>
                  </a:cubicBezTo>
                  <a:cubicBezTo>
                    <a:pt x="2563" y="1875"/>
                    <a:pt x="2776" y="1718"/>
                    <a:pt x="2796" y="1505"/>
                  </a:cubicBezTo>
                  <a:cubicBezTo>
                    <a:pt x="2812" y="1343"/>
                    <a:pt x="2710" y="1191"/>
                    <a:pt x="2609" y="1064"/>
                  </a:cubicBezTo>
                  <a:cubicBezTo>
                    <a:pt x="2432" y="831"/>
                    <a:pt x="2234" y="608"/>
                    <a:pt x="2026" y="401"/>
                  </a:cubicBezTo>
                  <a:cubicBezTo>
                    <a:pt x="1991" y="360"/>
                    <a:pt x="1951" y="320"/>
                    <a:pt x="1910" y="279"/>
                  </a:cubicBezTo>
                  <a:lnTo>
                    <a:pt x="1910" y="279"/>
                  </a:lnTo>
                  <a:cubicBezTo>
                    <a:pt x="1925" y="421"/>
                    <a:pt x="1956" y="563"/>
                    <a:pt x="1854" y="684"/>
                  </a:cubicBezTo>
                  <a:cubicBezTo>
                    <a:pt x="1776" y="773"/>
                    <a:pt x="1659" y="804"/>
                    <a:pt x="1538" y="804"/>
                  </a:cubicBezTo>
                  <a:cubicBezTo>
                    <a:pt x="1472" y="804"/>
                    <a:pt x="1405" y="795"/>
                    <a:pt x="1343" y="781"/>
                  </a:cubicBezTo>
                  <a:cubicBezTo>
                    <a:pt x="841" y="649"/>
                    <a:pt x="446" y="269"/>
                    <a:pt x="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4625188" y="2580508"/>
              <a:ext cx="146356" cy="358739"/>
            </a:xfrm>
            <a:custGeom>
              <a:avLst/>
              <a:gdLst/>
              <a:ahLst/>
              <a:cxnLst/>
              <a:rect l="l" t="t" r="r" b="b"/>
              <a:pathLst>
                <a:path w="1658" h="4064" extrusionOk="0">
                  <a:moveTo>
                    <a:pt x="1657" y="1"/>
                  </a:moveTo>
                  <a:lnTo>
                    <a:pt x="279" y="492"/>
                  </a:lnTo>
                  <a:cubicBezTo>
                    <a:pt x="279" y="533"/>
                    <a:pt x="1" y="4063"/>
                    <a:pt x="1" y="4063"/>
                  </a:cubicBezTo>
                  <a:lnTo>
                    <a:pt x="1389" y="3866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5156408" y="2580508"/>
              <a:ext cx="145914" cy="358739"/>
            </a:xfrm>
            <a:custGeom>
              <a:avLst/>
              <a:gdLst/>
              <a:ahLst/>
              <a:cxnLst/>
              <a:rect l="l" t="t" r="r" b="b"/>
              <a:pathLst>
                <a:path w="1653" h="4064" extrusionOk="0">
                  <a:moveTo>
                    <a:pt x="1" y="1"/>
                  </a:moveTo>
                  <a:lnTo>
                    <a:pt x="264" y="3866"/>
                  </a:lnTo>
                  <a:lnTo>
                    <a:pt x="1652" y="4063"/>
                  </a:lnTo>
                  <a:cubicBezTo>
                    <a:pt x="1652" y="4063"/>
                    <a:pt x="1379" y="533"/>
                    <a:pt x="1379" y="49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4521910" y="1751107"/>
              <a:ext cx="797365" cy="835234"/>
            </a:xfrm>
            <a:custGeom>
              <a:avLst/>
              <a:gdLst/>
              <a:ahLst/>
              <a:cxnLst/>
              <a:rect l="l" t="t" r="r" b="b"/>
              <a:pathLst>
                <a:path w="9033" h="9462" extrusionOk="0">
                  <a:moveTo>
                    <a:pt x="4754" y="0"/>
                  </a:moveTo>
                  <a:cubicBezTo>
                    <a:pt x="3885" y="0"/>
                    <a:pt x="3012" y="344"/>
                    <a:pt x="2559" y="1008"/>
                  </a:cubicBezTo>
                  <a:cubicBezTo>
                    <a:pt x="2240" y="1485"/>
                    <a:pt x="2088" y="2057"/>
                    <a:pt x="2042" y="2629"/>
                  </a:cubicBezTo>
                  <a:cubicBezTo>
                    <a:pt x="2002" y="3070"/>
                    <a:pt x="2022" y="3521"/>
                    <a:pt x="1915" y="3951"/>
                  </a:cubicBezTo>
                  <a:cubicBezTo>
                    <a:pt x="1647" y="5061"/>
                    <a:pt x="644" y="5826"/>
                    <a:pt x="132" y="6844"/>
                  </a:cubicBezTo>
                  <a:cubicBezTo>
                    <a:pt x="61" y="6986"/>
                    <a:pt x="1" y="7148"/>
                    <a:pt x="56" y="7300"/>
                  </a:cubicBezTo>
                  <a:cubicBezTo>
                    <a:pt x="132" y="7502"/>
                    <a:pt x="381" y="7568"/>
                    <a:pt x="593" y="7609"/>
                  </a:cubicBezTo>
                  <a:cubicBezTo>
                    <a:pt x="355" y="7842"/>
                    <a:pt x="188" y="8156"/>
                    <a:pt x="132" y="8485"/>
                  </a:cubicBezTo>
                  <a:cubicBezTo>
                    <a:pt x="112" y="8591"/>
                    <a:pt x="107" y="8703"/>
                    <a:pt x="137" y="8804"/>
                  </a:cubicBezTo>
                  <a:cubicBezTo>
                    <a:pt x="178" y="8921"/>
                    <a:pt x="264" y="9012"/>
                    <a:pt x="360" y="9088"/>
                  </a:cubicBezTo>
                  <a:cubicBezTo>
                    <a:pt x="692" y="9358"/>
                    <a:pt x="1111" y="9461"/>
                    <a:pt x="1543" y="9461"/>
                  </a:cubicBezTo>
                  <a:cubicBezTo>
                    <a:pt x="1858" y="9461"/>
                    <a:pt x="2179" y="9406"/>
                    <a:pt x="2478" y="9321"/>
                  </a:cubicBezTo>
                  <a:cubicBezTo>
                    <a:pt x="2898" y="9204"/>
                    <a:pt x="3303" y="9037"/>
                    <a:pt x="3714" y="8885"/>
                  </a:cubicBezTo>
                  <a:cubicBezTo>
                    <a:pt x="3825" y="8845"/>
                    <a:pt x="3937" y="8804"/>
                    <a:pt x="4058" y="8799"/>
                  </a:cubicBezTo>
                  <a:cubicBezTo>
                    <a:pt x="4175" y="8799"/>
                    <a:pt x="4291" y="8835"/>
                    <a:pt x="4403" y="8870"/>
                  </a:cubicBezTo>
                  <a:cubicBezTo>
                    <a:pt x="5228" y="9118"/>
                    <a:pt x="6079" y="9270"/>
                    <a:pt x="6941" y="9311"/>
                  </a:cubicBezTo>
                  <a:cubicBezTo>
                    <a:pt x="7019" y="9314"/>
                    <a:pt x="7098" y="9317"/>
                    <a:pt x="7177" y="9317"/>
                  </a:cubicBezTo>
                  <a:cubicBezTo>
                    <a:pt x="7449" y="9317"/>
                    <a:pt x="7720" y="9288"/>
                    <a:pt x="7964" y="9174"/>
                  </a:cubicBezTo>
                  <a:cubicBezTo>
                    <a:pt x="8430" y="8956"/>
                    <a:pt x="8708" y="8424"/>
                    <a:pt x="8678" y="7913"/>
                  </a:cubicBezTo>
                  <a:cubicBezTo>
                    <a:pt x="8653" y="7401"/>
                    <a:pt x="8344" y="6925"/>
                    <a:pt x="7913" y="6646"/>
                  </a:cubicBezTo>
                  <a:lnTo>
                    <a:pt x="7913" y="6646"/>
                  </a:lnTo>
                  <a:cubicBezTo>
                    <a:pt x="7998" y="6686"/>
                    <a:pt x="8089" y="6704"/>
                    <a:pt x="8180" y="6704"/>
                  </a:cubicBezTo>
                  <a:cubicBezTo>
                    <a:pt x="8428" y="6704"/>
                    <a:pt x="8681" y="6570"/>
                    <a:pt x="8825" y="6363"/>
                  </a:cubicBezTo>
                  <a:cubicBezTo>
                    <a:pt x="9022" y="6079"/>
                    <a:pt x="9033" y="5694"/>
                    <a:pt x="8921" y="5365"/>
                  </a:cubicBezTo>
                  <a:cubicBezTo>
                    <a:pt x="8805" y="5041"/>
                    <a:pt x="8577" y="4762"/>
                    <a:pt x="8318" y="4529"/>
                  </a:cubicBezTo>
                  <a:cubicBezTo>
                    <a:pt x="8136" y="4362"/>
                    <a:pt x="7938" y="4210"/>
                    <a:pt x="7781" y="4017"/>
                  </a:cubicBezTo>
                  <a:cubicBezTo>
                    <a:pt x="7087" y="3151"/>
                    <a:pt x="7477" y="1753"/>
                    <a:pt x="6799" y="877"/>
                  </a:cubicBezTo>
                  <a:cubicBezTo>
                    <a:pt x="6337" y="287"/>
                    <a:pt x="5547" y="0"/>
                    <a:pt x="47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4555895" y="2144446"/>
              <a:ext cx="888110" cy="2031856"/>
            </a:xfrm>
            <a:custGeom>
              <a:avLst/>
              <a:gdLst/>
              <a:ahLst/>
              <a:cxnLst/>
              <a:rect l="l" t="t" r="r" b="b"/>
              <a:pathLst>
                <a:path w="10061" h="23018" extrusionOk="0">
                  <a:moveTo>
                    <a:pt x="4380" y="0"/>
                  </a:moveTo>
                  <a:cubicBezTo>
                    <a:pt x="4189" y="0"/>
                    <a:pt x="4000" y="30"/>
                    <a:pt x="3800" y="48"/>
                  </a:cubicBezTo>
                  <a:cubicBezTo>
                    <a:pt x="3780" y="270"/>
                    <a:pt x="3759" y="498"/>
                    <a:pt x="3734" y="726"/>
                  </a:cubicBezTo>
                  <a:cubicBezTo>
                    <a:pt x="3714" y="980"/>
                    <a:pt x="3683" y="1243"/>
                    <a:pt x="3582" y="1476"/>
                  </a:cubicBezTo>
                  <a:cubicBezTo>
                    <a:pt x="3552" y="1542"/>
                    <a:pt x="3516" y="1603"/>
                    <a:pt x="3471" y="1658"/>
                  </a:cubicBezTo>
                  <a:cubicBezTo>
                    <a:pt x="3278" y="1917"/>
                    <a:pt x="2994" y="2038"/>
                    <a:pt x="2675" y="2124"/>
                  </a:cubicBezTo>
                  <a:cubicBezTo>
                    <a:pt x="2650" y="2130"/>
                    <a:pt x="2625" y="2140"/>
                    <a:pt x="2594" y="2145"/>
                  </a:cubicBezTo>
                  <a:cubicBezTo>
                    <a:pt x="2564" y="2155"/>
                    <a:pt x="2533" y="2160"/>
                    <a:pt x="2498" y="2170"/>
                  </a:cubicBezTo>
                  <a:cubicBezTo>
                    <a:pt x="2088" y="2266"/>
                    <a:pt x="1657" y="2342"/>
                    <a:pt x="1353" y="2616"/>
                  </a:cubicBezTo>
                  <a:cubicBezTo>
                    <a:pt x="1014" y="2915"/>
                    <a:pt x="902" y="3391"/>
                    <a:pt x="811" y="3837"/>
                  </a:cubicBezTo>
                  <a:cubicBezTo>
                    <a:pt x="639" y="4632"/>
                    <a:pt x="472" y="5427"/>
                    <a:pt x="305" y="6223"/>
                  </a:cubicBezTo>
                  <a:cubicBezTo>
                    <a:pt x="851" y="6329"/>
                    <a:pt x="1264" y="6386"/>
                    <a:pt x="1774" y="6386"/>
                  </a:cubicBezTo>
                  <a:cubicBezTo>
                    <a:pt x="1870" y="6386"/>
                    <a:pt x="1969" y="6384"/>
                    <a:pt x="2072" y="6380"/>
                  </a:cubicBezTo>
                  <a:lnTo>
                    <a:pt x="2072" y="6380"/>
                  </a:lnTo>
                  <a:cubicBezTo>
                    <a:pt x="1358" y="10447"/>
                    <a:pt x="426" y="21095"/>
                    <a:pt x="1" y="22529"/>
                  </a:cubicBezTo>
                  <a:cubicBezTo>
                    <a:pt x="991" y="22863"/>
                    <a:pt x="2507" y="23018"/>
                    <a:pt x="4093" y="23018"/>
                  </a:cubicBezTo>
                  <a:cubicBezTo>
                    <a:pt x="6404" y="23018"/>
                    <a:pt x="8863" y="22689"/>
                    <a:pt x="10061" y="22103"/>
                  </a:cubicBezTo>
                  <a:cubicBezTo>
                    <a:pt x="9058" y="16668"/>
                    <a:pt x="7989" y="11521"/>
                    <a:pt x="6839" y="6380"/>
                  </a:cubicBezTo>
                  <a:lnTo>
                    <a:pt x="6839" y="6380"/>
                  </a:lnTo>
                  <a:cubicBezTo>
                    <a:pt x="6944" y="6384"/>
                    <a:pt x="7043" y="6386"/>
                    <a:pt x="7139" y="6386"/>
                  </a:cubicBezTo>
                  <a:cubicBezTo>
                    <a:pt x="7651" y="6386"/>
                    <a:pt x="8061" y="6329"/>
                    <a:pt x="8607" y="6223"/>
                  </a:cubicBezTo>
                  <a:cubicBezTo>
                    <a:pt x="8440" y="5427"/>
                    <a:pt x="8273" y="4632"/>
                    <a:pt x="8106" y="3837"/>
                  </a:cubicBezTo>
                  <a:cubicBezTo>
                    <a:pt x="8009" y="3391"/>
                    <a:pt x="7898" y="2915"/>
                    <a:pt x="7559" y="2616"/>
                  </a:cubicBezTo>
                  <a:cubicBezTo>
                    <a:pt x="7260" y="2347"/>
                    <a:pt x="6839" y="2271"/>
                    <a:pt x="6434" y="2175"/>
                  </a:cubicBezTo>
                  <a:cubicBezTo>
                    <a:pt x="6424" y="2170"/>
                    <a:pt x="6414" y="2170"/>
                    <a:pt x="6409" y="2165"/>
                  </a:cubicBezTo>
                  <a:cubicBezTo>
                    <a:pt x="6388" y="2165"/>
                    <a:pt x="6373" y="2160"/>
                    <a:pt x="6358" y="2155"/>
                  </a:cubicBezTo>
                  <a:cubicBezTo>
                    <a:pt x="5998" y="2064"/>
                    <a:pt x="5659" y="1952"/>
                    <a:pt x="5441" y="1658"/>
                  </a:cubicBezTo>
                  <a:cubicBezTo>
                    <a:pt x="5401" y="1608"/>
                    <a:pt x="5370" y="1552"/>
                    <a:pt x="5345" y="1496"/>
                  </a:cubicBezTo>
                  <a:cubicBezTo>
                    <a:pt x="5228" y="1258"/>
                    <a:pt x="5203" y="985"/>
                    <a:pt x="5178" y="726"/>
                  </a:cubicBezTo>
                  <a:cubicBezTo>
                    <a:pt x="5157" y="498"/>
                    <a:pt x="5137" y="270"/>
                    <a:pt x="5112" y="48"/>
                  </a:cubicBezTo>
                  <a:cubicBezTo>
                    <a:pt x="4911" y="30"/>
                    <a:pt x="4723" y="0"/>
                    <a:pt x="4536" y="0"/>
                  </a:cubicBezTo>
                  <a:cubicBezTo>
                    <a:pt x="4510" y="0"/>
                    <a:pt x="4484" y="1"/>
                    <a:pt x="4458" y="2"/>
                  </a:cubicBezTo>
                  <a:cubicBezTo>
                    <a:pt x="4432" y="1"/>
                    <a:pt x="4406" y="0"/>
                    <a:pt x="4380" y="0"/>
                  </a:cubicBezTo>
                  <a:close/>
                </a:path>
              </a:pathLst>
            </a:custGeom>
            <a:solidFill>
              <a:srgbClr val="FFC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4784872" y="2144446"/>
              <a:ext cx="336760" cy="393695"/>
            </a:xfrm>
            <a:custGeom>
              <a:avLst/>
              <a:gdLst/>
              <a:ahLst/>
              <a:cxnLst/>
              <a:rect l="l" t="t" r="r" b="b"/>
              <a:pathLst>
                <a:path w="3815" h="4460" extrusionOk="0">
                  <a:moveTo>
                    <a:pt x="1786" y="0"/>
                  </a:moveTo>
                  <a:cubicBezTo>
                    <a:pt x="1595" y="0"/>
                    <a:pt x="1406" y="30"/>
                    <a:pt x="1206" y="48"/>
                  </a:cubicBezTo>
                  <a:cubicBezTo>
                    <a:pt x="1186" y="270"/>
                    <a:pt x="1165" y="498"/>
                    <a:pt x="1140" y="726"/>
                  </a:cubicBezTo>
                  <a:cubicBezTo>
                    <a:pt x="1120" y="980"/>
                    <a:pt x="1089" y="1243"/>
                    <a:pt x="988" y="1476"/>
                  </a:cubicBezTo>
                  <a:cubicBezTo>
                    <a:pt x="958" y="1542"/>
                    <a:pt x="922" y="1603"/>
                    <a:pt x="877" y="1658"/>
                  </a:cubicBezTo>
                  <a:cubicBezTo>
                    <a:pt x="684" y="1917"/>
                    <a:pt x="400" y="2038"/>
                    <a:pt x="81" y="2124"/>
                  </a:cubicBezTo>
                  <a:cubicBezTo>
                    <a:pt x="56" y="2130"/>
                    <a:pt x="31" y="2140"/>
                    <a:pt x="0" y="2145"/>
                  </a:cubicBezTo>
                  <a:cubicBezTo>
                    <a:pt x="86" y="2287"/>
                    <a:pt x="162" y="2428"/>
                    <a:pt x="248" y="2565"/>
                  </a:cubicBezTo>
                  <a:cubicBezTo>
                    <a:pt x="669" y="3264"/>
                    <a:pt x="1110" y="3989"/>
                    <a:pt x="1793" y="4424"/>
                  </a:cubicBezTo>
                  <a:cubicBezTo>
                    <a:pt x="1799" y="4429"/>
                    <a:pt x="1804" y="4429"/>
                    <a:pt x="1809" y="4434"/>
                  </a:cubicBezTo>
                  <a:cubicBezTo>
                    <a:pt x="1824" y="4444"/>
                    <a:pt x="1839" y="4455"/>
                    <a:pt x="1859" y="4455"/>
                  </a:cubicBezTo>
                  <a:cubicBezTo>
                    <a:pt x="1859" y="4460"/>
                    <a:pt x="1864" y="4460"/>
                    <a:pt x="1869" y="4460"/>
                  </a:cubicBezTo>
                  <a:cubicBezTo>
                    <a:pt x="1905" y="4460"/>
                    <a:pt x="1940" y="4429"/>
                    <a:pt x="1966" y="4399"/>
                  </a:cubicBezTo>
                  <a:cubicBezTo>
                    <a:pt x="2614" y="3680"/>
                    <a:pt x="3227" y="2935"/>
                    <a:pt x="3815" y="2165"/>
                  </a:cubicBezTo>
                  <a:cubicBezTo>
                    <a:pt x="3794" y="2165"/>
                    <a:pt x="3779" y="2160"/>
                    <a:pt x="3764" y="2155"/>
                  </a:cubicBezTo>
                  <a:cubicBezTo>
                    <a:pt x="3404" y="2064"/>
                    <a:pt x="3065" y="1952"/>
                    <a:pt x="2847" y="1658"/>
                  </a:cubicBezTo>
                  <a:cubicBezTo>
                    <a:pt x="2807" y="1608"/>
                    <a:pt x="2776" y="1552"/>
                    <a:pt x="2751" y="1496"/>
                  </a:cubicBezTo>
                  <a:cubicBezTo>
                    <a:pt x="2634" y="1263"/>
                    <a:pt x="2609" y="985"/>
                    <a:pt x="2584" y="726"/>
                  </a:cubicBezTo>
                  <a:cubicBezTo>
                    <a:pt x="2563" y="498"/>
                    <a:pt x="2543" y="270"/>
                    <a:pt x="2518" y="48"/>
                  </a:cubicBezTo>
                  <a:cubicBezTo>
                    <a:pt x="2317" y="30"/>
                    <a:pt x="2129" y="0"/>
                    <a:pt x="1942" y="0"/>
                  </a:cubicBezTo>
                  <a:cubicBezTo>
                    <a:pt x="1916" y="0"/>
                    <a:pt x="1890" y="1"/>
                    <a:pt x="1864" y="2"/>
                  </a:cubicBezTo>
                  <a:cubicBezTo>
                    <a:pt x="1838" y="1"/>
                    <a:pt x="1812" y="0"/>
                    <a:pt x="17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4643990" y="2431329"/>
              <a:ext cx="147768" cy="155624"/>
            </a:xfrm>
            <a:custGeom>
              <a:avLst/>
              <a:gdLst/>
              <a:ahLst/>
              <a:cxnLst/>
              <a:rect l="l" t="t" r="r" b="b"/>
              <a:pathLst>
                <a:path w="1674" h="1763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6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8" y="516"/>
                  </a:cubicBezTo>
                  <a:cubicBezTo>
                    <a:pt x="968" y="632"/>
                    <a:pt x="917" y="728"/>
                    <a:pt x="862" y="820"/>
                  </a:cubicBezTo>
                  <a:cubicBezTo>
                    <a:pt x="847" y="718"/>
                    <a:pt x="852" y="612"/>
                    <a:pt x="862" y="506"/>
                  </a:cubicBezTo>
                  <a:cubicBezTo>
                    <a:pt x="867" y="450"/>
                    <a:pt x="882" y="389"/>
                    <a:pt x="892" y="333"/>
                  </a:cubicBezTo>
                  <a:cubicBezTo>
                    <a:pt x="907" y="262"/>
                    <a:pt x="928" y="192"/>
                    <a:pt x="948" y="126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3"/>
                    <a:pt x="674" y="612"/>
                  </a:cubicBezTo>
                  <a:cubicBezTo>
                    <a:pt x="730" y="693"/>
                    <a:pt x="765" y="789"/>
                    <a:pt x="781" y="885"/>
                  </a:cubicBezTo>
                  <a:cubicBezTo>
                    <a:pt x="781" y="885"/>
                    <a:pt x="781" y="891"/>
                    <a:pt x="781" y="896"/>
                  </a:cubicBezTo>
                  <a:cubicBezTo>
                    <a:pt x="705" y="845"/>
                    <a:pt x="634" y="794"/>
                    <a:pt x="563" y="739"/>
                  </a:cubicBezTo>
                  <a:cubicBezTo>
                    <a:pt x="512" y="693"/>
                    <a:pt x="279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1" y="624"/>
                    <a:pt x="1541" y="652"/>
                  </a:cubicBezTo>
                  <a:cubicBezTo>
                    <a:pt x="1541" y="693"/>
                    <a:pt x="1495" y="723"/>
                    <a:pt x="1465" y="744"/>
                  </a:cubicBezTo>
                  <a:cubicBezTo>
                    <a:pt x="1454" y="749"/>
                    <a:pt x="1444" y="754"/>
                    <a:pt x="1434" y="759"/>
                  </a:cubicBezTo>
                  <a:cubicBezTo>
                    <a:pt x="1272" y="855"/>
                    <a:pt x="1090" y="911"/>
                    <a:pt x="907" y="956"/>
                  </a:cubicBezTo>
                  <a:cubicBezTo>
                    <a:pt x="902" y="956"/>
                    <a:pt x="897" y="951"/>
                    <a:pt x="887" y="951"/>
                  </a:cubicBezTo>
                  <a:cubicBezTo>
                    <a:pt x="912" y="885"/>
                    <a:pt x="983" y="840"/>
                    <a:pt x="1054" y="794"/>
                  </a:cubicBezTo>
                  <a:cubicBezTo>
                    <a:pt x="1135" y="739"/>
                    <a:pt x="1221" y="693"/>
                    <a:pt x="1313" y="658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0" y="616"/>
                    <a:pt x="1466" y="615"/>
                    <a:pt x="1474" y="615"/>
                  </a:cubicBezTo>
                  <a:close/>
                  <a:moveTo>
                    <a:pt x="450" y="975"/>
                  </a:moveTo>
                  <a:cubicBezTo>
                    <a:pt x="481" y="975"/>
                    <a:pt x="511" y="975"/>
                    <a:pt x="543" y="977"/>
                  </a:cubicBezTo>
                  <a:cubicBezTo>
                    <a:pt x="603" y="977"/>
                    <a:pt x="669" y="987"/>
                    <a:pt x="730" y="1002"/>
                  </a:cubicBezTo>
                  <a:cubicBezTo>
                    <a:pt x="624" y="1032"/>
                    <a:pt x="512" y="1063"/>
                    <a:pt x="401" y="1073"/>
                  </a:cubicBezTo>
                  <a:cubicBezTo>
                    <a:pt x="373" y="1075"/>
                    <a:pt x="346" y="1077"/>
                    <a:pt x="320" y="1077"/>
                  </a:cubicBezTo>
                  <a:cubicBezTo>
                    <a:pt x="293" y="1077"/>
                    <a:pt x="267" y="1075"/>
                    <a:pt x="239" y="1073"/>
                  </a:cubicBezTo>
                  <a:cubicBezTo>
                    <a:pt x="223" y="1073"/>
                    <a:pt x="208" y="1073"/>
                    <a:pt x="193" y="1063"/>
                  </a:cubicBezTo>
                  <a:cubicBezTo>
                    <a:pt x="178" y="1053"/>
                    <a:pt x="168" y="1043"/>
                    <a:pt x="163" y="1027"/>
                  </a:cubicBezTo>
                  <a:cubicBezTo>
                    <a:pt x="163" y="1002"/>
                    <a:pt x="183" y="987"/>
                    <a:pt x="203" y="987"/>
                  </a:cubicBezTo>
                  <a:cubicBezTo>
                    <a:pt x="285" y="979"/>
                    <a:pt x="366" y="975"/>
                    <a:pt x="450" y="975"/>
                  </a:cubicBezTo>
                  <a:close/>
                  <a:moveTo>
                    <a:pt x="786" y="1083"/>
                  </a:moveTo>
                  <a:lnTo>
                    <a:pt x="786" y="1083"/>
                  </a:lnTo>
                  <a:cubicBezTo>
                    <a:pt x="781" y="1179"/>
                    <a:pt x="760" y="1276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9"/>
                    <a:pt x="659" y="1585"/>
                  </a:cubicBezTo>
                  <a:cubicBezTo>
                    <a:pt x="649" y="1610"/>
                    <a:pt x="639" y="1630"/>
                    <a:pt x="624" y="1650"/>
                  </a:cubicBezTo>
                  <a:cubicBezTo>
                    <a:pt x="619" y="1655"/>
                    <a:pt x="608" y="1661"/>
                    <a:pt x="603" y="1661"/>
                  </a:cubicBezTo>
                  <a:cubicBezTo>
                    <a:pt x="599" y="1662"/>
                    <a:pt x="594" y="1663"/>
                    <a:pt x="589" y="1663"/>
                  </a:cubicBezTo>
                  <a:cubicBezTo>
                    <a:pt x="560" y="1663"/>
                    <a:pt x="536" y="1637"/>
                    <a:pt x="527" y="1615"/>
                  </a:cubicBezTo>
                  <a:cubicBezTo>
                    <a:pt x="512" y="1579"/>
                    <a:pt x="527" y="1549"/>
                    <a:pt x="532" y="1514"/>
                  </a:cubicBezTo>
                  <a:cubicBezTo>
                    <a:pt x="548" y="1468"/>
                    <a:pt x="563" y="1422"/>
                    <a:pt x="583" y="1382"/>
                  </a:cubicBezTo>
                  <a:cubicBezTo>
                    <a:pt x="629" y="1291"/>
                    <a:pt x="689" y="1210"/>
                    <a:pt x="750" y="1134"/>
                  </a:cubicBezTo>
                  <a:cubicBezTo>
                    <a:pt x="760" y="1113"/>
                    <a:pt x="776" y="1098"/>
                    <a:pt x="786" y="1083"/>
                  </a:cubicBezTo>
                  <a:close/>
                  <a:moveTo>
                    <a:pt x="889" y="1074"/>
                  </a:moveTo>
                  <a:cubicBezTo>
                    <a:pt x="1030" y="1175"/>
                    <a:pt x="1161" y="1281"/>
                    <a:pt x="1247" y="1433"/>
                  </a:cubicBezTo>
                  <a:cubicBezTo>
                    <a:pt x="1267" y="1473"/>
                    <a:pt x="1287" y="1514"/>
                    <a:pt x="1297" y="1554"/>
                  </a:cubicBezTo>
                  <a:cubicBezTo>
                    <a:pt x="1302" y="1585"/>
                    <a:pt x="1307" y="1615"/>
                    <a:pt x="1292" y="1640"/>
                  </a:cubicBezTo>
                  <a:cubicBezTo>
                    <a:pt x="1283" y="1662"/>
                    <a:pt x="1263" y="1677"/>
                    <a:pt x="1238" y="1677"/>
                  </a:cubicBezTo>
                  <a:cubicBezTo>
                    <a:pt x="1234" y="1677"/>
                    <a:pt x="1230" y="1676"/>
                    <a:pt x="1226" y="1676"/>
                  </a:cubicBezTo>
                  <a:cubicBezTo>
                    <a:pt x="1211" y="1676"/>
                    <a:pt x="1201" y="1666"/>
                    <a:pt x="1186" y="1655"/>
                  </a:cubicBezTo>
                  <a:cubicBezTo>
                    <a:pt x="1156" y="1625"/>
                    <a:pt x="1130" y="1585"/>
                    <a:pt x="1105" y="1544"/>
                  </a:cubicBezTo>
                  <a:cubicBezTo>
                    <a:pt x="1074" y="1503"/>
                    <a:pt x="1049" y="1453"/>
                    <a:pt x="1029" y="1402"/>
                  </a:cubicBezTo>
                  <a:cubicBezTo>
                    <a:pt x="983" y="1316"/>
                    <a:pt x="938" y="1225"/>
                    <a:pt x="902" y="1129"/>
                  </a:cubicBezTo>
                  <a:cubicBezTo>
                    <a:pt x="902" y="1119"/>
                    <a:pt x="898" y="1083"/>
                    <a:pt x="889" y="1074"/>
                  </a:cubicBezTo>
                  <a:close/>
                  <a:moveTo>
                    <a:pt x="1005" y="1"/>
                  </a:moveTo>
                  <a:cubicBezTo>
                    <a:pt x="907" y="1"/>
                    <a:pt x="838" y="202"/>
                    <a:pt x="821" y="267"/>
                  </a:cubicBezTo>
                  <a:cubicBezTo>
                    <a:pt x="791" y="389"/>
                    <a:pt x="776" y="511"/>
                    <a:pt x="781" y="632"/>
                  </a:cubicBezTo>
                  <a:cubicBezTo>
                    <a:pt x="710" y="490"/>
                    <a:pt x="593" y="364"/>
                    <a:pt x="436" y="359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901"/>
                  </a:cubicBezTo>
                  <a:cubicBezTo>
                    <a:pt x="573" y="893"/>
                    <a:pt x="516" y="889"/>
                    <a:pt x="459" y="889"/>
                  </a:cubicBezTo>
                  <a:cubicBezTo>
                    <a:pt x="402" y="889"/>
                    <a:pt x="345" y="893"/>
                    <a:pt x="289" y="901"/>
                  </a:cubicBezTo>
                  <a:cubicBezTo>
                    <a:pt x="208" y="916"/>
                    <a:pt x="1" y="961"/>
                    <a:pt x="82" y="1093"/>
                  </a:cubicBezTo>
                  <a:cubicBezTo>
                    <a:pt x="116" y="1152"/>
                    <a:pt x="191" y="1169"/>
                    <a:pt x="273" y="1169"/>
                  </a:cubicBezTo>
                  <a:cubicBezTo>
                    <a:pt x="360" y="1169"/>
                    <a:pt x="455" y="1149"/>
                    <a:pt x="512" y="1139"/>
                  </a:cubicBezTo>
                  <a:cubicBezTo>
                    <a:pt x="558" y="1134"/>
                    <a:pt x="603" y="1124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7" y="1433"/>
                    <a:pt x="401" y="1574"/>
                    <a:pt x="446" y="1681"/>
                  </a:cubicBezTo>
                  <a:cubicBezTo>
                    <a:pt x="469" y="1733"/>
                    <a:pt x="516" y="1763"/>
                    <a:pt x="567" y="1763"/>
                  </a:cubicBezTo>
                  <a:cubicBezTo>
                    <a:pt x="594" y="1763"/>
                    <a:pt x="622" y="1754"/>
                    <a:pt x="649" y="1737"/>
                  </a:cubicBezTo>
                  <a:cubicBezTo>
                    <a:pt x="760" y="1666"/>
                    <a:pt x="791" y="1468"/>
                    <a:pt x="821" y="1352"/>
                  </a:cubicBezTo>
                  <a:cubicBezTo>
                    <a:pt x="831" y="1306"/>
                    <a:pt x="841" y="1265"/>
                    <a:pt x="852" y="1220"/>
                  </a:cubicBezTo>
                  <a:cubicBezTo>
                    <a:pt x="907" y="1377"/>
                    <a:pt x="978" y="1544"/>
                    <a:pt x="1090" y="1666"/>
                  </a:cubicBezTo>
                  <a:cubicBezTo>
                    <a:pt x="1129" y="1711"/>
                    <a:pt x="1196" y="1745"/>
                    <a:pt x="1258" y="1745"/>
                  </a:cubicBezTo>
                  <a:cubicBezTo>
                    <a:pt x="1306" y="1745"/>
                    <a:pt x="1352" y="1724"/>
                    <a:pt x="1378" y="1671"/>
                  </a:cubicBezTo>
                  <a:cubicBezTo>
                    <a:pt x="1444" y="1539"/>
                    <a:pt x="1318" y="1357"/>
                    <a:pt x="1237" y="1260"/>
                  </a:cubicBezTo>
                  <a:cubicBezTo>
                    <a:pt x="1161" y="1169"/>
                    <a:pt x="1069" y="1098"/>
                    <a:pt x="978" y="1027"/>
                  </a:cubicBezTo>
                  <a:cubicBezTo>
                    <a:pt x="1039" y="1012"/>
                    <a:pt x="1100" y="992"/>
                    <a:pt x="1156" y="972"/>
                  </a:cubicBezTo>
                  <a:cubicBezTo>
                    <a:pt x="1302" y="921"/>
                    <a:pt x="1551" y="855"/>
                    <a:pt x="1622" y="703"/>
                  </a:cubicBezTo>
                  <a:cubicBezTo>
                    <a:pt x="1674" y="594"/>
                    <a:pt x="1585" y="530"/>
                    <a:pt x="1486" y="530"/>
                  </a:cubicBezTo>
                  <a:cubicBezTo>
                    <a:pt x="1479" y="530"/>
                    <a:pt x="1472" y="530"/>
                    <a:pt x="1465" y="531"/>
                  </a:cubicBezTo>
                  <a:cubicBezTo>
                    <a:pt x="1313" y="551"/>
                    <a:pt x="1156" y="622"/>
                    <a:pt x="1019" y="708"/>
                  </a:cubicBezTo>
                  <a:cubicBezTo>
                    <a:pt x="1039" y="673"/>
                    <a:pt x="1049" y="637"/>
                    <a:pt x="1064" y="597"/>
                  </a:cubicBezTo>
                  <a:cubicBezTo>
                    <a:pt x="1095" y="501"/>
                    <a:pt x="1110" y="394"/>
                    <a:pt x="1115" y="293"/>
                  </a:cubicBezTo>
                  <a:cubicBezTo>
                    <a:pt x="1120" y="222"/>
                    <a:pt x="1135" y="100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5075904" y="2485440"/>
              <a:ext cx="147680" cy="155624"/>
            </a:xfrm>
            <a:custGeom>
              <a:avLst/>
              <a:gdLst/>
              <a:ahLst/>
              <a:cxnLst/>
              <a:rect l="l" t="t" r="r" b="b"/>
              <a:pathLst>
                <a:path w="1673" h="1763" extrusionOk="0">
                  <a:moveTo>
                    <a:pt x="984" y="94"/>
                  </a:moveTo>
                  <a:cubicBezTo>
                    <a:pt x="990" y="94"/>
                    <a:pt x="997" y="96"/>
                    <a:pt x="1004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9" y="516"/>
                  </a:cubicBezTo>
                  <a:cubicBezTo>
                    <a:pt x="968" y="627"/>
                    <a:pt x="918" y="728"/>
                    <a:pt x="862" y="820"/>
                  </a:cubicBezTo>
                  <a:cubicBezTo>
                    <a:pt x="852" y="713"/>
                    <a:pt x="852" y="612"/>
                    <a:pt x="862" y="506"/>
                  </a:cubicBezTo>
                  <a:cubicBezTo>
                    <a:pt x="872" y="445"/>
                    <a:pt x="882" y="389"/>
                    <a:pt x="892" y="328"/>
                  </a:cubicBezTo>
                  <a:cubicBezTo>
                    <a:pt x="913" y="262"/>
                    <a:pt x="928" y="191"/>
                    <a:pt x="948" y="126"/>
                  </a:cubicBezTo>
                  <a:cubicBezTo>
                    <a:pt x="956" y="107"/>
                    <a:pt x="968" y="94"/>
                    <a:pt x="984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4" y="553"/>
                    <a:pt x="675" y="612"/>
                  </a:cubicBezTo>
                  <a:cubicBezTo>
                    <a:pt x="730" y="693"/>
                    <a:pt x="766" y="784"/>
                    <a:pt x="781" y="880"/>
                  </a:cubicBezTo>
                  <a:cubicBezTo>
                    <a:pt x="781" y="885"/>
                    <a:pt x="781" y="890"/>
                    <a:pt x="781" y="896"/>
                  </a:cubicBezTo>
                  <a:cubicBezTo>
                    <a:pt x="705" y="845"/>
                    <a:pt x="634" y="794"/>
                    <a:pt x="568" y="739"/>
                  </a:cubicBezTo>
                  <a:cubicBezTo>
                    <a:pt x="518" y="693"/>
                    <a:pt x="285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88"/>
                    <a:pt x="1495" y="723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0"/>
                    <a:pt x="1090" y="906"/>
                    <a:pt x="913" y="956"/>
                  </a:cubicBezTo>
                  <a:cubicBezTo>
                    <a:pt x="903" y="951"/>
                    <a:pt x="898" y="951"/>
                    <a:pt x="887" y="951"/>
                  </a:cubicBezTo>
                  <a:cubicBezTo>
                    <a:pt x="913" y="880"/>
                    <a:pt x="984" y="840"/>
                    <a:pt x="1055" y="789"/>
                  </a:cubicBezTo>
                  <a:cubicBezTo>
                    <a:pt x="1136" y="739"/>
                    <a:pt x="1222" y="693"/>
                    <a:pt x="1318" y="657"/>
                  </a:cubicBezTo>
                  <a:cubicBezTo>
                    <a:pt x="1364" y="642"/>
                    <a:pt x="1409" y="627"/>
                    <a:pt x="1455" y="617"/>
                  </a:cubicBezTo>
                  <a:cubicBezTo>
                    <a:pt x="1460" y="616"/>
                    <a:pt x="1467" y="615"/>
                    <a:pt x="1474" y="615"/>
                  </a:cubicBezTo>
                  <a:close/>
                  <a:moveTo>
                    <a:pt x="452" y="975"/>
                  </a:moveTo>
                  <a:cubicBezTo>
                    <a:pt x="483" y="975"/>
                    <a:pt x="513" y="975"/>
                    <a:pt x="543" y="977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2"/>
                    <a:pt x="730" y="1002"/>
                    <a:pt x="730" y="1002"/>
                  </a:cubicBezTo>
                  <a:cubicBezTo>
                    <a:pt x="624" y="1027"/>
                    <a:pt x="513" y="1058"/>
                    <a:pt x="401" y="1073"/>
                  </a:cubicBezTo>
                  <a:cubicBezTo>
                    <a:pt x="376" y="1075"/>
                    <a:pt x="349" y="1077"/>
                    <a:pt x="323" y="1077"/>
                  </a:cubicBezTo>
                  <a:cubicBezTo>
                    <a:pt x="296" y="1077"/>
                    <a:pt x="269" y="1075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42"/>
                    <a:pt x="168" y="1022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85" y="979"/>
                    <a:pt x="369" y="975"/>
                    <a:pt x="452" y="975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9"/>
                    <a:pt x="766" y="1275"/>
                    <a:pt x="741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5" y="1529"/>
                    <a:pt x="675" y="1559"/>
                    <a:pt x="665" y="1584"/>
                  </a:cubicBezTo>
                  <a:cubicBezTo>
                    <a:pt x="654" y="1610"/>
                    <a:pt x="639" y="1630"/>
                    <a:pt x="624" y="1645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2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0"/>
                  </a:cubicBezTo>
                  <a:cubicBezTo>
                    <a:pt x="513" y="1574"/>
                    <a:pt x="528" y="1544"/>
                    <a:pt x="533" y="1514"/>
                  </a:cubicBezTo>
                  <a:cubicBezTo>
                    <a:pt x="548" y="1468"/>
                    <a:pt x="563" y="1422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3"/>
                    <a:pt x="776" y="1098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1"/>
                    <a:pt x="1247" y="1433"/>
                  </a:cubicBezTo>
                  <a:cubicBezTo>
                    <a:pt x="1267" y="1468"/>
                    <a:pt x="1288" y="1514"/>
                    <a:pt x="1298" y="1554"/>
                  </a:cubicBezTo>
                  <a:cubicBezTo>
                    <a:pt x="1303" y="1579"/>
                    <a:pt x="1313" y="1615"/>
                    <a:pt x="1298" y="1640"/>
                  </a:cubicBezTo>
                  <a:cubicBezTo>
                    <a:pt x="1284" y="1662"/>
                    <a:pt x="1264" y="1677"/>
                    <a:pt x="1238" y="1677"/>
                  </a:cubicBezTo>
                  <a:cubicBezTo>
                    <a:pt x="1235" y="1677"/>
                    <a:pt x="1231" y="1676"/>
                    <a:pt x="1227" y="1676"/>
                  </a:cubicBezTo>
                  <a:cubicBezTo>
                    <a:pt x="1212" y="1671"/>
                    <a:pt x="1201" y="1666"/>
                    <a:pt x="1186" y="1655"/>
                  </a:cubicBezTo>
                  <a:cubicBezTo>
                    <a:pt x="1156" y="1625"/>
                    <a:pt x="1131" y="1579"/>
                    <a:pt x="1105" y="1544"/>
                  </a:cubicBezTo>
                  <a:cubicBezTo>
                    <a:pt x="1075" y="1498"/>
                    <a:pt x="1050" y="1453"/>
                    <a:pt x="1029" y="1402"/>
                  </a:cubicBezTo>
                  <a:cubicBezTo>
                    <a:pt x="984" y="1316"/>
                    <a:pt x="938" y="1225"/>
                    <a:pt x="908" y="1129"/>
                  </a:cubicBezTo>
                  <a:cubicBezTo>
                    <a:pt x="903" y="1119"/>
                    <a:pt x="898" y="1082"/>
                    <a:pt x="889" y="1074"/>
                  </a:cubicBezTo>
                  <a:close/>
                  <a:moveTo>
                    <a:pt x="1006" y="1"/>
                  </a:moveTo>
                  <a:cubicBezTo>
                    <a:pt x="909" y="1"/>
                    <a:pt x="842" y="202"/>
                    <a:pt x="822" y="267"/>
                  </a:cubicBezTo>
                  <a:cubicBezTo>
                    <a:pt x="791" y="389"/>
                    <a:pt x="781" y="511"/>
                    <a:pt x="786" y="632"/>
                  </a:cubicBezTo>
                  <a:cubicBezTo>
                    <a:pt x="710" y="490"/>
                    <a:pt x="594" y="364"/>
                    <a:pt x="437" y="359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74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6"/>
                  </a:cubicBezTo>
                  <a:cubicBezTo>
                    <a:pt x="579" y="891"/>
                    <a:pt x="529" y="888"/>
                    <a:pt x="478" y="888"/>
                  </a:cubicBezTo>
                  <a:cubicBezTo>
                    <a:pt x="416" y="888"/>
                    <a:pt x="354" y="892"/>
                    <a:pt x="290" y="901"/>
                  </a:cubicBezTo>
                  <a:cubicBezTo>
                    <a:pt x="209" y="911"/>
                    <a:pt x="1" y="956"/>
                    <a:pt x="82" y="1093"/>
                  </a:cubicBezTo>
                  <a:cubicBezTo>
                    <a:pt x="116" y="1152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9"/>
                  </a:cubicBezTo>
                  <a:cubicBezTo>
                    <a:pt x="558" y="1129"/>
                    <a:pt x="604" y="1118"/>
                    <a:pt x="654" y="1108"/>
                  </a:cubicBezTo>
                  <a:lnTo>
                    <a:pt x="654" y="1108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27"/>
                    <a:pt x="406" y="1574"/>
                    <a:pt x="447" y="1676"/>
                  </a:cubicBezTo>
                  <a:cubicBezTo>
                    <a:pt x="470" y="1732"/>
                    <a:pt x="519" y="1762"/>
                    <a:pt x="570" y="1762"/>
                  </a:cubicBezTo>
                  <a:cubicBezTo>
                    <a:pt x="597" y="1762"/>
                    <a:pt x="625" y="1754"/>
                    <a:pt x="649" y="1736"/>
                  </a:cubicBezTo>
                  <a:cubicBezTo>
                    <a:pt x="766" y="1660"/>
                    <a:pt x="791" y="1468"/>
                    <a:pt x="822" y="1346"/>
                  </a:cubicBezTo>
                  <a:cubicBezTo>
                    <a:pt x="832" y="1306"/>
                    <a:pt x="842" y="1260"/>
                    <a:pt x="852" y="1220"/>
                  </a:cubicBezTo>
                  <a:cubicBezTo>
                    <a:pt x="913" y="1377"/>
                    <a:pt x="979" y="1544"/>
                    <a:pt x="1090" y="1666"/>
                  </a:cubicBezTo>
                  <a:cubicBezTo>
                    <a:pt x="1133" y="1709"/>
                    <a:pt x="1201" y="1744"/>
                    <a:pt x="1262" y="1744"/>
                  </a:cubicBezTo>
                  <a:cubicBezTo>
                    <a:pt x="1309" y="1744"/>
                    <a:pt x="1352" y="1723"/>
                    <a:pt x="1379" y="1671"/>
                  </a:cubicBezTo>
                  <a:cubicBezTo>
                    <a:pt x="1445" y="1539"/>
                    <a:pt x="1318" y="1357"/>
                    <a:pt x="1237" y="1260"/>
                  </a:cubicBezTo>
                  <a:cubicBezTo>
                    <a:pt x="1166" y="1169"/>
                    <a:pt x="1075" y="1098"/>
                    <a:pt x="979" y="1027"/>
                  </a:cubicBezTo>
                  <a:cubicBezTo>
                    <a:pt x="1039" y="1012"/>
                    <a:pt x="1100" y="992"/>
                    <a:pt x="1161" y="972"/>
                  </a:cubicBezTo>
                  <a:cubicBezTo>
                    <a:pt x="1303" y="921"/>
                    <a:pt x="1556" y="855"/>
                    <a:pt x="1622" y="703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29"/>
                    <a:pt x="1465" y="531"/>
                  </a:cubicBezTo>
                  <a:cubicBezTo>
                    <a:pt x="1313" y="546"/>
                    <a:pt x="1156" y="622"/>
                    <a:pt x="1024" y="708"/>
                  </a:cubicBezTo>
                  <a:cubicBezTo>
                    <a:pt x="1039" y="673"/>
                    <a:pt x="1055" y="632"/>
                    <a:pt x="1065" y="597"/>
                  </a:cubicBezTo>
                  <a:cubicBezTo>
                    <a:pt x="1095" y="500"/>
                    <a:pt x="1115" y="394"/>
                    <a:pt x="1120" y="293"/>
                  </a:cubicBezTo>
                  <a:cubicBezTo>
                    <a:pt x="1120" y="222"/>
                    <a:pt x="1136" y="95"/>
                    <a:pt x="1080" y="39"/>
                  </a:cubicBezTo>
                  <a:cubicBezTo>
                    <a:pt x="1054" y="12"/>
                    <a:pt x="1029" y="1"/>
                    <a:pt x="1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4783548" y="2831995"/>
              <a:ext cx="147592" cy="155624"/>
            </a:xfrm>
            <a:custGeom>
              <a:avLst/>
              <a:gdLst/>
              <a:ahLst/>
              <a:cxnLst/>
              <a:rect l="l" t="t" r="r" b="b"/>
              <a:pathLst>
                <a:path w="1672" h="1763" extrusionOk="0">
                  <a:moveTo>
                    <a:pt x="981" y="94"/>
                  </a:moveTo>
                  <a:cubicBezTo>
                    <a:pt x="987" y="94"/>
                    <a:pt x="992" y="96"/>
                    <a:pt x="998" y="100"/>
                  </a:cubicBezTo>
                  <a:cubicBezTo>
                    <a:pt x="1018" y="115"/>
                    <a:pt x="1028" y="141"/>
                    <a:pt x="1028" y="161"/>
                  </a:cubicBezTo>
                  <a:cubicBezTo>
                    <a:pt x="1044" y="282"/>
                    <a:pt x="1023" y="399"/>
                    <a:pt x="998" y="515"/>
                  </a:cubicBezTo>
                  <a:cubicBezTo>
                    <a:pt x="968" y="627"/>
                    <a:pt x="917" y="728"/>
                    <a:pt x="861" y="819"/>
                  </a:cubicBezTo>
                  <a:cubicBezTo>
                    <a:pt x="846" y="713"/>
                    <a:pt x="851" y="612"/>
                    <a:pt x="861" y="505"/>
                  </a:cubicBezTo>
                  <a:cubicBezTo>
                    <a:pt x="866" y="445"/>
                    <a:pt x="881" y="389"/>
                    <a:pt x="892" y="328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5" y="107"/>
                    <a:pt x="967" y="94"/>
                    <a:pt x="981" y="94"/>
                  </a:cubicBezTo>
                  <a:close/>
                  <a:moveTo>
                    <a:pt x="445" y="440"/>
                  </a:moveTo>
                  <a:cubicBezTo>
                    <a:pt x="534" y="440"/>
                    <a:pt x="633" y="552"/>
                    <a:pt x="674" y="612"/>
                  </a:cubicBezTo>
                  <a:cubicBezTo>
                    <a:pt x="729" y="693"/>
                    <a:pt x="765" y="784"/>
                    <a:pt x="780" y="880"/>
                  </a:cubicBezTo>
                  <a:cubicBezTo>
                    <a:pt x="780" y="885"/>
                    <a:pt x="780" y="890"/>
                    <a:pt x="780" y="895"/>
                  </a:cubicBezTo>
                  <a:cubicBezTo>
                    <a:pt x="704" y="845"/>
                    <a:pt x="633" y="794"/>
                    <a:pt x="562" y="738"/>
                  </a:cubicBezTo>
                  <a:cubicBezTo>
                    <a:pt x="512" y="693"/>
                    <a:pt x="279" y="485"/>
                    <a:pt x="415" y="445"/>
                  </a:cubicBezTo>
                  <a:cubicBezTo>
                    <a:pt x="425" y="441"/>
                    <a:pt x="435" y="440"/>
                    <a:pt x="445" y="440"/>
                  </a:cubicBezTo>
                  <a:close/>
                  <a:moveTo>
                    <a:pt x="1473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88"/>
                    <a:pt x="1494" y="723"/>
                    <a:pt x="1464" y="738"/>
                  </a:cubicBezTo>
                  <a:cubicBezTo>
                    <a:pt x="1454" y="748"/>
                    <a:pt x="1444" y="754"/>
                    <a:pt x="1434" y="759"/>
                  </a:cubicBezTo>
                  <a:cubicBezTo>
                    <a:pt x="1271" y="850"/>
                    <a:pt x="1089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0"/>
                    <a:pt x="983" y="840"/>
                    <a:pt x="1054" y="789"/>
                  </a:cubicBezTo>
                  <a:cubicBezTo>
                    <a:pt x="1135" y="738"/>
                    <a:pt x="1221" y="693"/>
                    <a:pt x="1312" y="657"/>
                  </a:cubicBezTo>
                  <a:cubicBezTo>
                    <a:pt x="1358" y="642"/>
                    <a:pt x="1408" y="627"/>
                    <a:pt x="1454" y="617"/>
                  </a:cubicBezTo>
                  <a:cubicBezTo>
                    <a:pt x="1459" y="616"/>
                    <a:pt x="1466" y="615"/>
                    <a:pt x="1473" y="615"/>
                  </a:cubicBezTo>
                  <a:close/>
                  <a:moveTo>
                    <a:pt x="452" y="974"/>
                  </a:moveTo>
                  <a:cubicBezTo>
                    <a:pt x="482" y="974"/>
                    <a:pt x="512" y="975"/>
                    <a:pt x="542" y="976"/>
                  </a:cubicBezTo>
                  <a:cubicBezTo>
                    <a:pt x="603" y="976"/>
                    <a:pt x="669" y="987"/>
                    <a:pt x="729" y="997"/>
                  </a:cubicBezTo>
                  <a:cubicBezTo>
                    <a:pt x="729" y="1002"/>
                    <a:pt x="729" y="1002"/>
                    <a:pt x="729" y="1002"/>
                  </a:cubicBezTo>
                  <a:cubicBezTo>
                    <a:pt x="623" y="1027"/>
                    <a:pt x="512" y="1057"/>
                    <a:pt x="400" y="1073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3"/>
                  </a:cubicBezTo>
                  <a:cubicBezTo>
                    <a:pt x="223" y="1073"/>
                    <a:pt x="208" y="1068"/>
                    <a:pt x="193" y="1063"/>
                  </a:cubicBezTo>
                  <a:cubicBezTo>
                    <a:pt x="177" y="1052"/>
                    <a:pt x="167" y="1042"/>
                    <a:pt x="162" y="1022"/>
                  </a:cubicBezTo>
                  <a:cubicBezTo>
                    <a:pt x="162" y="997"/>
                    <a:pt x="182" y="987"/>
                    <a:pt x="203" y="987"/>
                  </a:cubicBezTo>
                  <a:cubicBezTo>
                    <a:pt x="284" y="979"/>
                    <a:pt x="369" y="974"/>
                    <a:pt x="452" y="974"/>
                  </a:cubicBezTo>
                  <a:close/>
                  <a:moveTo>
                    <a:pt x="785" y="1078"/>
                  </a:moveTo>
                  <a:cubicBezTo>
                    <a:pt x="780" y="1179"/>
                    <a:pt x="760" y="1275"/>
                    <a:pt x="735" y="1366"/>
                  </a:cubicBezTo>
                  <a:cubicBezTo>
                    <a:pt x="724" y="1412"/>
                    <a:pt x="709" y="1458"/>
                    <a:pt x="694" y="1503"/>
                  </a:cubicBezTo>
                  <a:cubicBezTo>
                    <a:pt x="684" y="1529"/>
                    <a:pt x="674" y="1559"/>
                    <a:pt x="659" y="1584"/>
                  </a:cubicBezTo>
                  <a:cubicBezTo>
                    <a:pt x="648" y="1610"/>
                    <a:pt x="638" y="1630"/>
                    <a:pt x="623" y="1645"/>
                  </a:cubicBezTo>
                  <a:cubicBezTo>
                    <a:pt x="618" y="1655"/>
                    <a:pt x="608" y="1660"/>
                    <a:pt x="603" y="1660"/>
                  </a:cubicBezTo>
                  <a:cubicBezTo>
                    <a:pt x="598" y="1662"/>
                    <a:pt x="593" y="1662"/>
                    <a:pt x="589" y="1662"/>
                  </a:cubicBezTo>
                  <a:cubicBezTo>
                    <a:pt x="560" y="1662"/>
                    <a:pt x="536" y="1636"/>
                    <a:pt x="527" y="1610"/>
                  </a:cubicBezTo>
                  <a:cubicBezTo>
                    <a:pt x="512" y="1574"/>
                    <a:pt x="527" y="1544"/>
                    <a:pt x="532" y="1513"/>
                  </a:cubicBezTo>
                  <a:cubicBezTo>
                    <a:pt x="547" y="1468"/>
                    <a:pt x="562" y="1422"/>
                    <a:pt x="583" y="1377"/>
                  </a:cubicBezTo>
                  <a:cubicBezTo>
                    <a:pt x="628" y="1290"/>
                    <a:pt x="689" y="1209"/>
                    <a:pt x="750" y="1128"/>
                  </a:cubicBezTo>
                  <a:cubicBezTo>
                    <a:pt x="760" y="1113"/>
                    <a:pt x="775" y="1098"/>
                    <a:pt x="785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29" y="1170"/>
                    <a:pt x="1165" y="1281"/>
                    <a:pt x="1246" y="1432"/>
                  </a:cubicBezTo>
                  <a:cubicBezTo>
                    <a:pt x="1266" y="1468"/>
                    <a:pt x="1287" y="1513"/>
                    <a:pt x="1297" y="1554"/>
                  </a:cubicBezTo>
                  <a:cubicBezTo>
                    <a:pt x="1302" y="1579"/>
                    <a:pt x="1307" y="1615"/>
                    <a:pt x="1292" y="1640"/>
                  </a:cubicBezTo>
                  <a:cubicBezTo>
                    <a:pt x="1283" y="1662"/>
                    <a:pt x="1263" y="1676"/>
                    <a:pt x="1237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5" y="1655"/>
                  </a:cubicBezTo>
                  <a:cubicBezTo>
                    <a:pt x="1155" y="1625"/>
                    <a:pt x="1130" y="1579"/>
                    <a:pt x="1104" y="1544"/>
                  </a:cubicBezTo>
                  <a:cubicBezTo>
                    <a:pt x="1074" y="1498"/>
                    <a:pt x="1049" y="1453"/>
                    <a:pt x="1028" y="1402"/>
                  </a:cubicBezTo>
                  <a:cubicBezTo>
                    <a:pt x="983" y="1316"/>
                    <a:pt x="937" y="1225"/>
                    <a:pt x="902" y="1128"/>
                  </a:cubicBezTo>
                  <a:cubicBezTo>
                    <a:pt x="902" y="1119"/>
                    <a:pt x="897" y="1082"/>
                    <a:pt x="888" y="1074"/>
                  </a:cubicBezTo>
                  <a:close/>
                  <a:moveTo>
                    <a:pt x="1004" y="1"/>
                  </a:moveTo>
                  <a:cubicBezTo>
                    <a:pt x="906" y="1"/>
                    <a:pt x="837" y="202"/>
                    <a:pt x="821" y="267"/>
                  </a:cubicBezTo>
                  <a:cubicBezTo>
                    <a:pt x="790" y="389"/>
                    <a:pt x="780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1" y="358"/>
                    <a:pt x="427" y="358"/>
                    <a:pt x="423" y="358"/>
                  </a:cubicBezTo>
                  <a:cubicBezTo>
                    <a:pt x="350" y="358"/>
                    <a:pt x="274" y="399"/>
                    <a:pt x="274" y="480"/>
                  </a:cubicBezTo>
                  <a:cubicBezTo>
                    <a:pt x="269" y="596"/>
                    <a:pt x="420" y="728"/>
                    <a:pt x="502" y="799"/>
                  </a:cubicBezTo>
                  <a:cubicBezTo>
                    <a:pt x="542" y="835"/>
                    <a:pt x="583" y="865"/>
                    <a:pt x="628" y="895"/>
                  </a:cubicBezTo>
                  <a:cubicBezTo>
                    <a:pt x="578" y="891"/>
                    <a:pt x="527" y="888"/>
                    <a:pt x="476" y="888"/>
                  </a:cubicBezTo>
                  <a:cubicBezTo>
                    <a:pt x="413" y="888"/>
                    <a:pt x="350" y="892"/>
                    <a:pt x="289" y="900"/>
                  </a:cubicBezTo>
                  <a:cubicBezTo>
                    <a:pt x="208" y="911"/>
                    <a:pt x="0" y="956"/>
                    <a:pt x="81" y="1093"/>
                  </a:cubicBezTo>
                  <a:cubicBezTo>
                    <a:pt x="115" y="1152"/>
                    <a:pt x="191" y="1169"/>
                    <a:pt x="272" y="1169"/>
                  </a:cubicBezTo>
                  <a:cubicBezTo>
                    <a:pt x="360" y="1169"/>
                    <a:pt x="454" y="1149"/>
                    <a:pt x="512" y="1139"/>
                  </a:cubicBezTo>
                  <a:cubicBezTo>
                    <a:pt x="557" y="1128"/>
                    <a:pt x="603" y="1118"/>
                    <a:pt x="648" y="1108"/>
                  </a:cubicBezTo>
                  <a:lnTo>
                    <a:pt x="648" y="1108"/>
                  </a:lnTo>
                  <a:cubicBezTo>
                    <a:pt x="598" y="1184"/>
                    <a:pt x="552" y="1255"/>
                    <a:pt x="512" y="1336"/>
                  </a:cubicBezTo>
                  <a:cubicBezTo>
                    <a:pt x="466" y="1427"/>
                    <a:pt x="400" y="1574"/>
                    <a:pt x="446" y="1675"/>
                  </a:cubicBezTo>
                  <a:cubicBezTo>
                    <a:pt x="469" y="1732"/>
                    <a:pt x="518" y="1762"/>
                    <a:pt x="569" y="1762"/>
                  </a:cubicBezTo>
                  <a:cubicBezTo>
                    <a:pt x="596" y="1762"/>
                    <a:pt x="624" y="1754"/>
                    <a:pt x="648" y="1736"/>
                  </a:cubicBezTo>
                  <a:cubicBezTo>
                    <a:pt x="760" y="1660"/>
                    <a:pt x="790" y="1468"/>
                    <a:pt x="821" y="1346"/>
                  </a:cubicBezTo>
                  <a:cubicBezTo>
                    <a:pt x="831" y="1306"/>
                    <a:pt x="841" y="1260"/>
                    <a:pt x="851" y="1220"/>
                  </a:cubicBezTo>
                  <a:cubicBezTo>
                    <a:pt x="907" y="1377"/>
                    <a:pt x="978" y="1544"/>
                    <a:pt x="1089" y="1665"/>
                  </a:cubicBezTo>
                  <a:cubicBezTo>
                    <a:pt x="1132" y="1708"/>
                    <a:pt x="1200" y="1743"/>
                    <a:pt x="1261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44" y="1539"/>
                    <a:pt x="1317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8" y="1012"/>
                    <a:pt x="1099" y="992"/>
                    <a:pt x="1155" y="971"/>
                  </a:cubicBezTo>
                  <a:cubicBezTo>
                    <a:pt x="1302" y="921"/>
                    <a:pt x="1550" y="855"/>
                    <a:pt x="1621" y="703"/>
                  </a:cubicBezTo>
                  <a:cubicBezTo>
                    <a:pt x="1671" y="593"/>
                    <a:pt x="1589" y="528"/>
                    <a:pt x="1494" y="528"/>
                  </a:cubicBezTo>
                  <a:cubicBezTo>
                    <a:pt x="1484" y="528"/>
                    <a:pt x="1474" y="529"/>
                    <a:pt x="1464" y="531"/>
                  </a:cubicBezTo>
                  <a:cubicBezTo>
                    <a:pt x="1312" y="546"/>
                    <a:pt x="1155" y="622"/>
                    <a:pt x="1018" y="708"/>
                  </a:cubicBezTo>
                  <a:cubicBezTo>
                    <a:pt x="1038" y="672"/>
                    <a:pt x="1049" y="632"/>
                    <a:pt x="1064" y="596"/>
                  </a:cubicBezTo>
                  <a:cubicBezTo>
                    <a:pt x="1094" y="500"/>
                    <a:pt x="1114" y="394"/>
                    <a:pt x="1120" y="293"/>
                  </a:cubicBezTo>
                  <a:cubicBezTo>
                    <a:pt x="1120" y="222"/>
                    <a:pt x="1135" y="95"/>
                    <a:pt x="1079" y="39"/>
                  </a:cubicBezTo>
                  <a:cubicBezTo>
                    <a:pt x="1053" y="12"/>
                    <a:pt x="1028" y="1"/>
                    <a:pt x="10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5075904" y="3128941"/>
              <a:ext cx="147768" cy="155713"/>
            </a:xfrm>
            <a:custGeom>
              <a:avLst/>
              <a:gdLst/>
              <a:ahLst/>
              <a:cxnLst/>
              <a:rect l="l" t="t" r="r" b="b"/>
              <a:pathLst>
                <a:path w="1674" h="1764" extrusionOk="0">
                  <a:moveTo>
                    <a:pt x="981" y="95"/>
                  </a:moveTo>
                  <a:cubicBezTo>
                    <a:pt x="988" y="95"/>
                    <a:pt x="996" y="98"/>
                    <a:pt x="1004" y="105"/>
                  </a:cubicBezTo>
                  <a:cubicBezTo>
                    <a:pt x="1019" y="115"/>
                    <a:pt x="1029" y="140"/>
                    <a:pt x="1029" y="160"/>
                  </a:cubicBezTo>
                  <a:cubicBezTo>
                    <a:pt x="1044" y="282"/>
                    <a:pt x="1024" y="398"/>
                    <a:pt x="999" y="515"/>
                  </a:cubicBezTo>
                  <a:cubicBezTo>
                    <a:pt x="968" y="631"/>
                    <a:pt x="918" y="728"/>
                    <a:pt x="862" y="819"/>
                  </a:cubicBezTo>
                  <a:cubicBezTo>
                    <a:pt x="852" y="718"/>
                    <a:pt x="852" y="611"/>
                    <a:pt x="862" y="505"/>
                  </a:cubicBezTo>
                  <a:cubicBezTo>
                    <a:pt x="872" y="449"/>
                    <a:pt x="882" y="388"/>
                    <a:pt x="892" y="333"/>
                  </a:cubicBezTo>
                  <a:cubicBezTo>
                    <a:pt x="913" y="262"/>
                    <a:pt x="928" y="191"/>
                    <a:pt x="948" y="125"/>
                  </a:cubicBezTo>
                  <a:cubicBezTo>
                    <a:pt x="955" y="108"/>
                    <a:pt x="967" y="95"/>
                    <a:pt x="981" y="95"/>
                  </a:cubicBezTo>
                  <a:close/>
                  <a:moveTo>
                    <a:pt x="442" y="441"/>
                  </a:moveTo>
                  <a:cubicBezTo>
                    <a:pt x="533" y="441"/>
                    <a:pt x="633" y="551"/>
                    <a:pt x="675" y="611"/>
                  </a:cubicBezTo>
                  <a:cubicBezTo>
                    <a:pt x="730" y="692"/>
                    <a:pt x="766" y="789"/>
                    <a:pt x="781" y="885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8" y="738"/>
                  </a:cubicBezTo>
                  <a:cubicBezTo>
                    <a:pt x="518" y="692"/>
                    <a:pt x="285" y="485"/>
                    <a:pt x="416" y="444"/>
                  </a:cubicBezTo>
                  <a:cubicBezTo>
                    <a:pt x="425" y="442"/>
                    <a:pt x="434" y="441"/>
                    <a:pt x="442" y="441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92"/>
                    <a:pt x="1495" y="723"/>
                    <a:pt x="1465" y="743"/>
                  </a:cubicBezTo>
                  <a:cubicBezTo>
                    <a:pt x="1455" y="748"/>
                    <a:pt x="1445" y="753"/>
                    <a:pt x="1434" y="758"/>
                  </a:cubicBezTo>
                  <a:cubicBezTo>
                    <a:pt x="1272" y="854"/>
                    <a:pt x="1090" y="910"/>
                    <a:pt x="913" y="956"/>
                  </a:cubicBezTo>
                  <a:cubicBezTo>
                    <a:pt x="903" y="956"/>
                    <a:pt x="898" y="951"/>
                    <a:pt x="887" y="951"/>
                  </a:cubicBezTo>
                  <a:cubicBezTo>
                    <a:pt x="913" y="885"/>
                    <a:pt x="984" y="839"/>
                    <a:pt x="1055" y="794"/>
                  </a:cubicBezTo>
                  <a:cubicBezTo>
                    <a:pt x="1136" y="738"/>
                    <a:pt x="1222" y="692"/>
                    <a:pt x="1318" y="662"/>
                  </a:cubicBezTo>
                  <a:cubicBezTo>
                    <a:pt x="1364" y="642"/>
                    <a:pt x="1409" y="626"/>
                    <a:pt x="1455" y="616"/>
                  </a:cubicBezTo>
                  <a:cubicBezTo>
                    <a:pt x="1460" y="615"/>
                    <a:pt x="1467" y="615"/>
                    <a:pt x="1474" y="615"/>
                  </a:cubicBezTo>
                  <a:close/>
                  <a:moveTo>
                    <a:pt x="452" y="974"/>
                  </a:moveTo>
                  <a:cubicBezTo>
                    <a:pt x="483" y="974"/>
                    <a:pt x="513" y="975"/>
                    <a:pt x="543" y="976"/>
                  </a:cubicBezTo>
                  <a:cubicBezTo>
                    <a:pt x="609" y="976"/>
                    <a:pt x="670" y="986"/>
                    <a:pt x="730" y="1001"/>
                  </a:cubicBezTo>
                  <a:cubicBezTo>
                    <a:pt x="624" y="1032"/>
                    <a:pt x="513" y="1062"/>
                    <a:pt x="401" y="1072"/>
                  </a:cubicBezTo>
                  <a:cubicBezTo>
                    <a:pt x="376" y="1075"/>
                    <a:pt x="349" y="1076"/>
                    <a:pt x="323" y="1076"/>
                  </a:cubicBezTo>
                  <a:cubicBezTo>
                    <a:pt x="296" y="1076"/>
                    <a:pt x="269" y="1075"/>
                    <a:pt x="244" y="1072"/>
                  </a:cubicBezTo>
                  <a:cubicBezTo>
                    <a:pt x="224" y="1072"/>
                    <a:pt x="209" y="1072"/>
                    <a:pt x="193" y="1062"/>
                  </a:cubicBezTo>
                  <a:cubicBezTo>
                    <a:pt x="178" y="1057"/>
                    <a:pt x="168" y="1042"/>
                    <a:pt x="168" y="1027"/>
                  </a:cubicBezTo>
                  <a:cubicBezTo>
                    <a:pt x="163" y="1001"/>
                    <a:pt x="183" y="986"/>
                    <a:pt x="204" y="986"/>
                  </a:cubicBezTo>
                  <a:cubicBezTo>
                    <a:pt x="285" y="979"/>
                    <a:pt x="369" y="974"/>
                    <a:pt x="452" y="974"/>
                  </a:cubicBezTo>
                  <a:close/>
                  <a:moveTo>
                    <a:pt x="786" y="1082"/>
                  </a:moveTo>
                  <a:lnTo>
                    <a:pt x="786" y="1082"/>
                  </a:lnTo>
                  <a:cubicBezTo>
                    <a:pt x="781" y="1179"/>
                    <a:pt x="766" y="1275"/>
                    <a:pt x="741" y="1366"/>
                  </a:cubicBezTo>
                  <a:cubicBezTo>
                    <a:pt x="725" y="1412"/>
                    <a:pt x="710" y="1457"/>
                    <a:pt x="695" y="1503"/>
                  </a:cubicBezTo>
                  <a:cubicBezTo>
                    <a:pt x="685" y="1528"/>
                    <a:pt x="675" y="1558"/>
                    <a:pt x="665" y="1584"/>
                  </a:cubicBezTo>
                  <a:cubicBezTo>
                    <a:pt x="654" y="1609"/>
                    <a:pt x="639" y="1629"/>
                    <a:pt x="624" y="1650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1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4"/>
                  </a:cubicBezTo>
                  <a:cubicBezTo>
                    <a:pt x="513" y="1579"/>
                    <a:pt x="528" y="1548"/>
                    <a:pt x="533" y="1513"/>
                  </a:cubicBezTo>
                  <a:cubicBezTo>
                    <a:pt x="548" y="1467"/>
                    <a:pt x="563" y="1422"/>
                    <a:pt x="589" y="1381"/>
                  </a:cubicBezTo>
                  <a:cubicBezTo>
                    <a:pt x="629" y="1290"/>
                    <a:pt x="690" y="1209"/>
                    <a:pt x="751" y="1133"/>
                  </a:cubicBezTo>
                  <a:cubicBezTo>
                    <a:pt x="761" y="1113"/>
                    <a:pt x="776" y="1098"/>
                    <a:pt x="786" y="1082"/>
                  </a:cubicBezTo>
                  <a:close/>
                  <a:moveTo>
                    <a:pt x="889" y="1073"/>
                  </a:moveTo>
                  <a:lnTo>
                    <a:pt x="889" y="1073"/>
                  </a:lnTo>
                  <a:cubicBezTo>
                    <a:pt x="1030" y="1174"/>
                    <a:pt x="1166" y="1280"/>
                    <a:pt x="1247" y="1432"/>
                  </a:cubicBezTo>
                  <a:cubicBezTo>
                    <a:pt x="1267" y="1472"/>
                    <a:pt x="1288" y="1513"/>
                    <a:pt x="1298" y="1553"/>
                  </a:cubicBezTo>
                  <a:cubicBezTo>
                    <a:pt x="1303" y="1584"/>
                    <a:pt x="1313" y="1614"/>
                    <a:pt x="1298" y="1640"/>
                  </a:cubicBezTo>
                  <a:cubicBezTo>
                    <a:pt x="1284" y="1662"/>
                    <a:pt x="1264" y="1676"/>
                    <a:pt x="1238" y="1676"/>
                  </a:cubicBezTo>
                  <a:cubicBezTo>
                    <a:pt x="1235" y="1676"/>
                    <a:pt x="1231" y="1676"/>
                    <a:pt x="1227" y="1675"/>
                  </a:cubicBezTo>
                  <a:cubicBezTo>
                    <a:pt x="1212" y="1675"/>
                    <a:pt x="1201" y="1665"/>
                    <a:pt x="1186" y="1655"/>
                  </a:cubicBezTo>
                  <a:cubicBezTo>
                    <a:pt x="1156" y="1624"/>
                    <a:pt x="1131" y="1584"/>
                    <a:pt x="1105" y="1543"/>
                  </a:cubicBezTo>
                  <a:cubicBezTo>
                    <a:pt x="1075" y="1503"/>
                    <a:pt x="1050" y="1452"/>
                    <a:pt x="1029" y="1407"/>
                  </a:cubicBezTo>
                  <a:cubicBezTo>
                    <a:pt x="984" y="1315"/>
                    <a:pt x="938" y="1224"/>
                    <a:pt x="908" y="1128"/>
                  </a:cubicBezTo>
                  <a:cubicBezTo>
                    <a:pt x="903" y="1118"/>
                    <a:pt x="898" y="1082"/>
                    <a:pt x="889" y="1073"/>
                  </a:cubicBezTo>
                  <a:close/>
                  <a:moveTo>
                    <a:pt x="1006" y="0"/>
                  </a:moveTo>
                  <a:cubicBezTo>
                    <a:pt x="909" y="0"/>
                    <a:pt x="842" y="201"/>
                    <a:pt x="822" y="267"/>
                  </a:cubicBezTo>
                  <a:cubicBezTo>
                    <a:pt x="791" y="388"/>
                    <a:pt x="781" y="510"/>
                    <a:pt x="786" y="631"/>
                  </a:cubicBezTo>
                  <a:cubicBezTo>
                    <a:pt x="710" y="490"/>
                    <a:pt x="594" y="363"/>
                    <a:pt x="437" y="358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74" y="596"/>
                    <a:pt x="421" y="728"/>
                    <a:pt x="502" y="799"/>
                  </a:cubicBezTo>
                  <a:cubicBezTo>
                    <a:pt x="543" y="834"/>
                    <a:pt x="583" y="870"/>
                    <a:pt x="629" y="900"/>
                  </a:cubicBezTo>
                  <a:cubicBezTo>
                    <a:pt x="573" y="892"/>
                    <a:pt x="518" y="889"/>
                    <a:pt x="461" y="889"/>
                  </a:cubicBezTo>
                  <a:cubicBezTo>
                    <a:pt x="405" y="889"/>
                    <a:pt x="348" y="892"/>
                    <a:pt x="290" y="900"/>
                  </a:cubicBezTo>
                  <a:cubicBezTo>
                    <a:pt x="209" y="915"/>
                    <a:pt x="1" y="961"/>
                    <a:pt x="82" y="1092"/>
                  </a:cubicBezTo>
                  <a:cubicBezTo>
                    <a:pt x="116" y="1151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8"/>
                  </a:cubicBezTo>
                  <a:cubicBezTo>
                    <a:pt x="558" y="1133"/>
                    <a:pt x="604" y="1123"/>
                    <a:pt x="654" y="1113"/>
                  </a:cubicBezTo>
                  <a:lnTo>
                    <a:pt x="654" y="1113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32"/>
                    <a:pt x="406" y="1574"/>
                    <a:pt x="447" y="1680"/>
                  </a:cubicBezTo>
                  <a:cubicBezTo>
                    <a:pt x="469" y="1735"/>
                    <a:pt x="517" y="1763"/>
                    <a:pt x="566" y="1763"/>
                  </a:cubicBezTo>
                  <a:cubicBezTo>
                    <a:pt x="595" y="1763"/>
                    <a:pt x="624" y="1754"/>
                    <a:pt x="649" y="1736"/>
                  </a:cubicBezTo>
                  <a:cubicBezTo>
                    <a:pt x="766" y="1665"/>
                    <a:pt x="791" y="1467"/>
                    <a:pt x="822" y="1351"/>
                  </a:cubicBezTo>
                  <a:cubicBezTo>
                    <a:pt x="832" y="1305"/>
                    <a:pt x="842" y="1265"/>
                    <a:pt x="852" y="1219"/>
                  </a:cubicBezTo>
                  <a:cubicBezTo>
                    <a:pt x="913" y="1376"/>
                    <a:pt x="979" y="1543"/>
                    <a:pt x="1090" y="1665"/>
                  </a:cubicBezTo>
                  <a:cubicBezTo>
                    <a:pt x="1133" y="1710"/>
                    <a:pt x="1199" y="1745"/>
                    <a:pt x="1260" y="1745"/>
                  </a:cubicBezTo>
                  <a:cubicBezTo>
                    <a:pt x="1308" y="1745"/>
                    <a:pt x="1352" y="1723"/>
                    <a:pt x="1379" y="1670"/>
                  </a:cubicBezTo>
                  <a:cubicBezTo>
                    <a:pt x="1445" y="1538"/>
                    <a:pt x="1318" y="1356"/>
                    <a:pt x="1237" y="1260"/>
                  </a:cubicBezTo>
                  <a:cubicBezTo>
                    <a:pt x="1166" y="1174"/>
                    <a:pt x="1075" y="1098"/>
                    <a:pt x="979" y="1027"/>
                  </a:cubicBezTo>
                  <a:cubicBezTo>
                    <a:pt x="1039" y="1011"/>
                    <a:pt x="1100" y="991"/>
                    <a:pt x="1161" y="971"/>
                  </a:cubicBezTo>
                  <a:cubicBezTo>
                    <a:pt x="1303" y="920"/>
                    <a:pt x="1556" y="854"/>
                    <a:pt x="1622" y="702"/>
                  </a:cubicBezTo>
                  <a:cubicBezTo>
                    <a:pt x="1674" y="594"/>
                    <a:pt x="1585" y="529"/>
                    <a:pt x="1486" y="529"/>
                  </a:cubicBezTo>
                  <a:cubicBezTo>
                    <a:pt x="1479" y="529"/>
                    <a:pt x="1472" y="529"/>
                    <a:pt x="1465" y="530"/>
                  </a:cubicBezTo>
                  <a:cubicBezTo>
                    <a:pt x="1313" y="550"/>
                    <a:pt x="1156" y="621"/>
                    <a:pt x="1024" y="707"/>
                  </a:cubicBezTo>
                  <a:cubicBezTo>
                    <a:pt x="1039" y="672"/>
                    <a:pt x="1055" y="637"/>
                    <a:pt x="1065" y="596"/>
                  </a:cubicBezTo>
                  <a:cubicBezTo>
                    <a:pt x="1095" y="500"/>
                    <a:pt x="1115" y="398"/>
                    <a:pt x="1120" y="292"/>
                  </a:cubicBezTo>
                  <a:cubicBezTo>
                    <a:pt x="1120" y="221"/>
                    <a:pt x="1136" y="100"/>
                    <a:pt x="1080" y="39"/>
                  </a:cubicBezTo>
                  <a:cubicBezTo>
                    <a:pt x="1054" y="12"/>
                    <a:pt x="1029" y="0"/>
                    <a:pt x="10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4711518" y="3457577"/>
              <a:ext cx="147592" cy="155536"/>
            </a:xfrm>
            <a:custGeom>
              <a:avLst/>
              <a:gdLst/>
              <a:ahLst/>
              <a:cxnLst/>
              <a:rect l="l" t="t" r="r" b="b"/>
              <a:pathLst>
                <a:path w="1672" h="1762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5"/>
                    <a:pt x="1029" y="140"/>
                    <a:pt x="1029" y="161"/>
                  </a:cubicBezTo>
                  <a:cubicBezTo>
                    <a:pt x="1044" y="282"/>
                    <a:pt x="1024" y="399"/>
                    <a:pt x="993" y="515"/>
                  </a:cubicBezTo>
                  <a:cubicBezTo>
                    <a:pt x="968" y="627"/>
                    <a:pt x="917" y="728"/>
                    <a:pt x="857" y="819"/>
                  </a:cubicBezTo>
                  <a:cubicBezTo>
                    <a:pt x="846" y="713"/>
                    <a:pt x="851" y="611"/>
                    <a:pt x="862" y="505"/>
                  </a:cubicBezTo>
                  <a:cubicBezTo>
                    <a:pt x="867" y="449"/>
                    <a:pt x="877" y="389"/>
                    <a:pt x="892" y="328"/>
                  </a:cubicBezTo>
                  <a:cubicBezTo>
                    <a:pt x="907" y="262"/>
                    <a:pt x="927" y="191"/>
                    <a:pt x="948" y="125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2"/>
                    <a:pt x="674" y="611"/>
                  </a:cubicBezTo>
                  <a:cubicBezTo>
                    <a:pt x="730" y="692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3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6" y="441"/>
                    <a:pt x="435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92"/>
                    <a:pt x="1495" y="723"/>
                    <a:pt x="1464" y="738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49"/>
                    <a:pt x="1090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5"/>
                    <a:pt x="983" y="839"/>
                    <a:pt x="1054" y="789"/>
                  </a:cubicBezTo>
                  <a:cubicBezTo>
                    <a:pt x="1135" y="738"/>
                    <a:pt x="1221" y="692"/>
                    <a:pt x="1312" y="657"/>
                  </a:cubicBezTo>
                  <a:cubicBezTo>
                    <a:pt x="1358" y="642"/>
                    <a:pt x="1409" y="627"/>
                    <a:pt x="1454" y="616"/>
                  </a:cubicBezTo>
                  <a:cubicBezTo>
                    <a:pt x="1460" y="615"/>
                    <a:pt x="1466" y="615"/>
                    <a:pt x="1474" y="615"/>
                  </a:cubicBezTo>
                  <a:close/>
                  <a:moveTo>
                    <a:pt x="450" y="974"/>
                  </a:moveTo>
                  <a:cubicBezTo>
                    <a:pt x="480" y="974"/>
                    <a:pt x="511" y="975"/>
                    <a:pt x="542" y="976"/>
                  </a:cubicBezTo>
                  <a:cubicBezTo>
                    <a:pt x="603" y="976"/>
                    <a:pt x="669" y="986"/>
                    <a:pt x="730" y="996"/>
                  </a:cubicBezTo>
                  <a:cubicBezTo>
                    <a:pt x="730" y="1001"/>
                    <a:pt x="730" y="1001"/>
                    <a:pt x="730" y="1001"/>
                  </a:cubicBezTo>
                  <a:cubicBezTo>
                    <a:pt x="624" y="1027"/>
                    <a:pt x="512" y="1057"/>
                    <a:pt x="401" y="1072"/>
                  </a:cubicBezTo>
                  <a:cubicBezTo>
                    <a:pt x="373" y="1075"/>
                    <a:pt x="346" y="1076"/>
                    <a:pt x="320" y="1076"/>
                  </a:cubicBezTo>
                  <a:cubicBezTo>
                    <a:pt x="293" y="1076"/>
                    <a:pt x="266" y="1075"/>
                    <a:pt x="239" y="1072"/>
                  </a:cubicBezTo>
                  <a:cubicBezTo>
                    <a:pt x="223" y="1072"/>
                    <a:pt x="208" y="1067"/>
                    <a:pt x="193" y="1062"/>
                  </a:cubicBezTo>
                  <a:cubicBezTo>
                    <a:pt x="178" y="1052"/>
                    <a:pt x="168" y="1042"/>
                    <a:pt x="163" y="1022"/>
                  </a:cubicBezTo>
                  <a:cubicBezTo>
                    <a:pt x="163" y="996"/>
                    <a:pt x="183" y="986"/>
                    <a:pt x="203" y="986"/>
                  </a:cubicBezTo>
                  <a:cubicBezTo>
                    <a:pt x="285" y="979"/>
                    <a:pt x="366" y="974"/>
                    <a:pt x="450" y="974"/>
                  </a:cubicBezTo>
                  <a:close/>
                  <a:moveTo>
                    <a:pt x="786" y="1077"/>
                  </a:moveTo>
                  <a:lnTo>
                    <a:pt x="786" y="1077"/>
                  </a:lnTo>
                  <a:cubicBezTo>
                    <a:pt x="781" y="1179"/>
                    <a:pt x="760" y="1275"/>
                    <a:pt x="735" y="1366"/>
                  </a:cubicBezTo>
                  <a:cubicBezTo>
                    <a:pt x="725" y="1412"/>
                    <a:pt x="710" y="1457"/>
                    <a:pt x="689" y="1503"/>
                  </a:cubicBezTo>
                  <a:cubicBezTo>
                    <a:pt x="684" y="1528"/>
                    <a:pt x="674" y="1559"/>
                    <a:pt x="659" y="1584"/>
                  </a:cubicBezTo>
                  <a:cubicBezTo>
                    <a:pt x="649" y="1609"/>
                    <a:pt x="639" y="1630"/>
                    <a:pt x="624" y="1645"/>
                  </a:cubicBezTo>
                  <a:cubicBezTo>
                    <a:pt x="613" y="1655"/>
                    <a:pt x="608" y="1660"/>
                    <a:pt x="603" y="1660"/>
                  </a:cubicBezTo>
                  <a:cubicBezTo>
                    <a:pt x="599" y="1661"/>
                    <a:pt x="594" y="1662"/>
                    <a:pt x="589" y="1662"/>
                  </a:cubicBezTo>
                  <a:cubicBezTo>
                    <a:pt x="560" y="1662"/>
                    <a:pt x="536" y="1636"/>
                    <a:pt x="527" y="1609"/>
                  </a:cubicBezTo>
                  <a:cubicBezTo>
                    <a:pt x="512" y="1574"/>
                    <a:pt x="522" y="1549"/>
                    <a:pt x="532" y="1513"/>
                  </a:cubicBezTo>
                  <a:cubicBezTo>
                    <a:pt x="548" y="1467"/>
                    <a:pt x="563" y="1422"/>
                    <a:pt x="583" y="1376"/>
                  </a:cubicBezTo>
                  <a:cubicBezTo>
                    <a:pt x="629" y="1290"/>
                    <a:pt x="689" y="1209"/>
                    <a:pt x="745" y="1128"/>
                  </a:cubicBezTo>
                  <a:cubicBezTo>
                    <a:pt x="760" y="1113"/>
                    <a:pt x="776" y="1098"/>
                    <a:pt x="786" y="1077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9" y="1169"/>
                    <a:pt x="1160" y="1280"/>
                    <a:pt x="1247" y="1432"/>
                  </a:cubicBezTo>
                  <a:cubicBezTo>
                    <a:pt x="1267" y="1473"/>
                    <a:pt x="1287" y="1513"/>
                    <a:pt x="1297" y="1554"/>
                  </a:cubicBezTo>
                  <a:cubicBezTo>
                    <a:pt x="1302" y="1579"/>
                    <a:pt x="1307" y="1614"/>
                    <a:pt x="1292" y="1640"/>
                  </a:cubicBezTo>
                  <a:cubicBezTo>
                    <a:pt x="1283" y="1662"/>
                    <a:pt x="1263" y="1676"/>
                    <a:pt x="1238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6" y="1655"/>
                  </a:cubicBezTo>
                  <a:cubicBezTo>
                    <a:pt x="1155" y="1625"/>
                    <a:pt x="1130" y="1579"/>
                    <a:pt x="1105" y="1543"/>
                  </a:cubicBezTo>
                  <a:cubicBezTo>
                    <a:pt x="1074" y="1498"/>
                    <a:pt x="1049" y="1452"/>
                    <a:pt x="1024" y="1402"/>
                  </a:cubicBezTo>
                  <a:cubicBezTo>
                    <a:pt x="983" y="1316"/>
                    <a:pt x="938" y="1224"/>
                    <a:pt x="902" y="1128"/>
                  </a:cubicBezTo>
                  <a:cubicBezTo>
                    <a:pt x="902" y="1118"/>
                    <a:pt x="892" y="1077"/>
                    <a:pt x="887" y="1072"/>
                  </a:cubicBezTo>
                  <a:close/>
                  <a:moveTo>
                    <a:pt x="1005" y="0"/>
                  </a:moveTo>
                  <a:cubicBezTo>
                    <a:pt x="907" y="0"/>
                    <a:pt x="837" y="201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90"/>
                    <a:pt x="593" y="363"/>
                    <a:pt x="436" y="358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42" y="834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3" y="888"/>
                    <a:pt x="351" y="892"/>
                    <a:pt x="289" y="900"/>
                  </a:cubicBezTo>
                  <a:cubicBezTo>
                    <a:pt x="208" y="910"/>
                    <a:pt x="0" y="961"/>
                    <a:pt x="82" y="1093"/>
                  </a:cubicBezTo>
                  <a:cubicBezTo>
                    <a:pt x="116" y="1151"/>
                    <a:pt x="191" y="1169"/>
                    <a:pt x="273" y="1169"/>
                  </a:cubicBezTo>
                  <a:cubicBezTo>
                    <a:pt x="360" y="1169"/>
                    <a:pt x="454" y="1149"/>
                    <a:pt x="512" y="1138"/>
                  </a:cubicBezTo>
                  <a:cubicBezTo>
                    <a:pt x="558" y="1128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1" y="1427"/>
                    <a:pt x="401" y="1574"/>
                    <a:pt x="446" y="1675"/>
                  </a:cubicBezTo>
                  <a:cubicBezTo>
                    <a:pt x="469" y="1732"/>
                    <a:pt x="517" y="1762"/>
                    <a:pt x="568" y="1762"/>
                  </a:cubicBezTo>
                  <a:cubicBezTo>
                    <a:pt x="595" y="1762"/>
                    <a:pt x="623" y="1753"/>
                    <a:pt x="649" y="1736"/>
                  </a:cubicBezTo>
                  <a:cubicBezTo>
                    <a:pt x="760" y="1660"/>
                    <a:pt x="791" y="1467"/>
                    <a:pt x="821" y="1346"/>
                  </a:cubicBezTo>
                  <a:cubicBezTo>
                    <a:pt x="831" y="1305"/>
                    <a:pt x="841" y="1260"/>
                    <a:pt x="846" y="1219"/>
                  </a:cubicBezTo>
                  <a:cubicBezTo>
                    <a:pt x="907" y="1376"/>
                    <a:pt x="978" y="1543"/>
                    <a:pt x="1090" y="1665"/>
                  </a:cubicBezTo>
                  <a:cubicBezTo>
                    <a:pt x="1130" y="1708"/>
                    <a:pt x="1198" y="1743"/>
                    <a:pt x="1260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39" y="1538"/>
                    <a:pt x="1318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9" y="1012"/>
                    <a:pt x="1100" y="991"/>
                    <a:pt x="1155" y="971"/>
                  </a:cubicBezTo>
                  <a:cubicBezTo>
                    <a:pt x="1302" y="920"/>
                    <a:pt x="1551" y="855"/>
                    <a:pt x="1621" y="703"/>
                  </a:cubicBezTo>
                  <a:cubicBezTo>
                    <a:pt x="1672" y="593"/>
                    <a:pt x="1590" y="528"/>
                    <a:pt x="1495" y="528"/>
                  </a:cubicBezTo>
                  <a:cubicBezTo>
                    <a:pt x="1485" y="528"/>
                    <a:pt x="1475" y="529"/>
                    <a:pt x="1464" y="530"/>
                  </a:cubicBezTo>
                  <a:cubicBezTo>
                    <a:pt x="1312" y="546"/>
                    <a:pt x="1155" y="622"/>
                    <a:pt x="1019" y="708"/>
                  </a:cubicBezTo>
                  <a:cubicBezTo>
                    <a:pt x="1039" y="672"/>
                    <a:pt x="1049" y="632"/>
                    <a:pt x="1064" y="596"/>
                  </a:cubicBezTo>
                  <a:cubicBezTo>
                    <a:pt x="1095" y="500"/>
                    <a:pt x="1110" y="394"/>
                    <a:pt x="1115" y="292"/>
                  </a:cubicBezTo>
                  <a:cubicBezTo>
                    <a:pt x="1120" y="221"/>
                    <a:pt x="1135" y="95"/>
                    <a:pt x="1079" y="39"/>
                  </a:cubicBezTo>
                  <a:cubicBezTo>
                    <a:pt x="1053" y="12"/>
                    <a:pt x="1028" y="0"/>
                    <a:pt x="1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5075904" y="3655570"/>
              <a:ext cx="147680" cy="155448"/>
            </a:xfrm>
            <a:custGeom>
              <a:avLst/>
              <a:gdLst/>
              <a:ahLst/>
              <a:cxnLst/>
              <a:rect l="l" t="t" r="r" b="b"/>
              <a:pathLst>
                <a:path w="1673" h="1761" extrusionOk="0">
                  <a:moveTo>
                    <a:pt x="984" y="93"/>
                  </a:moveTo>
                  <a:cubicBezTo>
                    <a:pt x="990" y="93"/>
                    <a:pt x="997" y="95"/>
                    <a:pt x="1004" y="101"/>
                  </a:cubicBezTo>
                  <a:cubicBezTo>
                    <a:pt x="1019" y="116"/>
                    <a:pt x="1029" y="141"/>
                    <a:pt x="1029" y="162"/>
                  </a:cubicBezTo>
                  <a:cubicBezTo>
                    <a:pt x="1044" y="283"/>
                    <a:pt x="1024" y="400"/>
                    <a:pt x="999" y="516"/>
                  </a:cubicBezTo>
                  <a:cubicBezTo>
                    <a:pt x="968" y="628"/>
                    <a:pt x="918" y="724"/>
                    <a:pt x="862" y="820"/>
                  </a:cubicBezTo>
                  <a:cubicBezTo>
                    <a:pt x="852" y="714"/>
                    <a:pt x="852" y="607"/>
                    <a:pt x="862" y="506"/>
                  </a:cubicBezTo>
                  <a:cubicBezTo>
                    <a:pt x="872" y="445"/>
                    <a:pt x="882" y="390"/>
                    <a:pt x="892" y="329"/>
                  </a:cubicBezTo>
                  <a:cubicBezTo>
                    <a:pt x="913" y="263"/>
                    <a:pt x="928" y="192"/>
                    <a:pt x="948" y="126"/>
                  </a:cubicBezTo>
                  <a:cubicBezTo>
                    <a:pt x="955" y="108"/>
                    <a:pt x="968" y="93"/>
                    <a:pt x="984" y="93"/>
                  </a:cubicBezTo>
                  <a:close/>
                  <a:moveTo>
                    <a:pt x="446" y="441"/>
                  </a:moveTo>
                  <a:cubicBezTo>
                    <a:pt x="535" y="441"/>
                    <a:pt x="634" y="553"/>
                    <a:pt x="675" y="612"/>
                  </a:cubicBezTo>
                  <a:cubicBezTo>
                    <a:pt x="730" y="688"/>
                    <a:pt x="766" y="785"/>
                    <a:pt x="781" y="881"/>
                  </a:cubicBezTo>
                  <a:cubicBezTo>
                    <a:pt x="781" y="886"/>
                    <a:pt x="781" y="891"/>
                    <a:pt x="781" y="896"/>
                  </a:cubicBezTo>
                  <a:cubicBezTo>
                    <a:pt x="705" y="845"/>
                    <a:pt x="634" y="795"/>
                    <a:pt x="568" y="734"/>
                  </a:cubicBezTo>
                  <a:cubicBezTo>
                    <a:pt x="518" y="694"/>
                    <a:pt x="285" y="486"/>
                    <a:pt x="416" y="445"/>
                  </a:cubicBezTo>
                  <a:cubicBezTo>
                    <a:pt x="426" y="442"/>
                    <a:pt x="436" y="441"/>
                    <a:pt x="446" y="441"/>
                  </a:cubicBezTo>
                  <a:close/>
                  <a:moveTo>
                    <a:pt x="1480" y="615"/>
                  </a:moveTo>
                  <a:cubicBezTo>
                    <a:pt x="1508" y="615"/>
                    <a:pt x="1541" y="623"/>
                    <a:pt x="1541" y="653"/>
                  </a:cubicBezTo>
                  <a:cubicBezTo>
                    <a:pt x="1541" y="688"/>
                    <a:pt x="1495" y="724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1"/>
                    <a:pt x="1090" y="906"/>
                    <a:pt x="913" y="957"/>
                  </a:cubicBezTo>
                  <a:cubicBezTo>
                    <a:pt x="903" y="952"/>
                    <a:pt x="898" y="952"/>
                    <a:pt x="887" y="952"/>
                  </a:cubicBezTo>
                  <a:cubicBezTo>
                    <a:pt x="913" y="881"/>
                    <a:pt x="984" y="840"/>
                    <a:pt x="1055" y="790"/>
                  </a:cubicBezTo>
                  <a:cubicBezTo>
                    <a:pt x="1136" y="739"/>
                    <a:pt x="1222" y="694"/>
                    <a:pt x="1318" y="658"/>
                  </a:cubicBezTo>
                  <a:cubicBezTo>
                    <a:pt x="1364" y="643"/>
                    <a:pt x="1409" y="628"/>
                    <a:pt x="1455" y="618"/>
                  </a:cubicBezTo>
                  <a:cubicBezTo>
                    <a:pt x="1461" y="616"/>
                    <a:pt x="1470" y="615"/>
                    <a:pt x="1480" y="615"/>
                  </a:cubicBezTo>
                  <a:close/>
                  <a:moveTo>
                    <a:pt x="481" y="971"/>
                  </a:moveTo>
                  <a:cubicBezTo>
                    <a:pt x="502" y="971"/>
                    <a:pt x="522" y="971"/>
                    <a:pt x="543" y="972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0"/>
                    <a:pt x="730" y="1000"/>
                    <a:pt x="730" y="1000"/>
                  </a:cubicBezTo>
                  <a:cubicBezTo>
                    <a:pt x="730" y="1000"/>
                    <a:pt x="730" y="1000"/>
                    <a:pt x="730" y="1003"/>
                  </a:cubicBezTo>
                  <a:cubicBezTo>
                    <a:pt x="624" y="1028"/>
                    <a:pt x="513" y="1058"/>
                    <a:pt x="401" y="1073"/>
                  </a:cubicBezTo>
                  <a:cubicBezTo>
                    <a:pt x="376" y="1076"/>
                    <a:pt x="349" y="1077"/>
                    <a:pt x="323" y="1077"/>
                  </a:cubicBezTo>
                  <a:cubicBezTo>
                    <a:pt x="296" y="1077"/>
                    <a:pt x="269" y="1076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38"/>
                    <a:pt x="168" y="1023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95" y="979"/>
                    <a:pt x="389" y="971"/>
                    <a:pt x="481" y="971"/>
                  </a:cubicBezTo>
                  <a:close/>
                  <a:moveTo>
                    <a:pt x="786" y="1078"/>
                  </a:moveTo>
                  <a:cubicBezTo>
                    <a:pt x="781" y="1175"/>
                    <a:pt x="766" y="1271"/>
                    <a:pt x="741" y="1367"/>
                  </a:cubicBezTo>
                  <a:cubicBezTo>
                    <a:pt x="725" y="1413"/>
                    <a:pt x="710" y="1458"/>
                    <a:pt x="695" y="1504"/>
                  </a:cubicBezTo>
                  <a:cubicBezTo>
                    <a:pt x="685" y="1529"/>
                    <a:pt x="675" y="1560"/>
                    <a:pt x="665" y="1585"/>
                  </a:cubicBezTo>
                  <a:cubicBezTo>
                    <a:pt x="654" y="1605"/>
                    <a:pt x="639" y="1631"/>
                    <a:pt x="624" y="1646"/>
                  </a:cubicBezTo>
                  <a:cubicBezTo>
                    <a:pt x="619" y="1651"/>
                    <a:pt x="609" y="1661"/>
                    <a:pt x="604" y="1661"/>
                  </a:cubicBezTo>
                  <a:cubicBezTo>
                    <a:pt x="600" y="1662"/>
                    <a:pt x="596" y="1663"/>
                    <a:pt x="593" y="1663"/>
                  </a:cubicBezTo>
                  <a:cubicBezTo>
                    <a:pt x="565" y="1663"/>
                    <a:pt x="537" y="1633"/>
                    <a:pt x="528" y="1610"/>
                  </a:cubicBezTo>
                  <a:cubicBezTo>
                    <a:pt x="513" y="1575"/>
                    <a:pt x="528" y="1545"/>
                    <a:pt x="533" y="1509"/>
                  </a:cubicBezTo>
                  <a:cubicBezTo>
                    <a:pt x="548" y="1463"/>
                    <a:pt x="563" y="1423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4"/>
                    <a:pt x="776" y="1099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2"/>
                    <a:pt x="1247" y="1433"/>
                  </a:cubicBezTo>
                  <a:cubicBezTo>
                    <a:pt x="1267" y="1469"/>
                    <a:pt x="1288" y="1509"/>
                    <a:pt x="1298" y="1555"/>
                  </a:cubicBezTo>
                  <a:cubicBezTo>
                    <a:pt x="1303" y="1580"/>
                    <a:pt x="1313" y="1615"/>
                    <a:pt x="1298" y="1641"/>
                  </a:cubicBezTo>
                  <a:cubicBezTo>
                    <a:pt x="1284" y="1663"/>
                    <a:pt x="1264" y="1677"/>
                    <a:pt x="1238" y="1677"/>
                  </a:cubicBezTo>
                  <a:cubicBezTo>
                    <a:pt x="1235" y="1677"/>
                    <a:pt x="1231" y="1677"/>
                    <a:pt x="1227" y="1676"/>
                  </a:cubicBezTo>
                  <a:cubicBezTo>
                    <a:pt x="1212" y="1671"/>
                    <a:pt x="1201" y="1666"/>
                    <a:pt x="1186" y="1656"/>
                  </a:cubicBezTo>
                  <a:cubicBezTo>
                    <a:pt x="1156" y="1626"/>
                    <a:pt x="1131" y="1580"/>
                    <a:pt x="1105" y="1545"/>
                  </a:cubicBezTo>
                  <a:cubicBezTo>
                    <a:pt x="1075" y="1499"/>
                    <a:pt x="1050" y="1453"/>
                    <a:pt x="1029" y="1403"/>
                  </a:cubicBezTo>
                  <a:cubicBezTo>
                    <a:pt x="984" y="1312"/>
                    <a:pt x="938" y="1220"/>
                    <a:pt x="908" y="1129"/>
                  </a:cubicBezTo>
                  <a:cubicBezTo>
                    <a:pt x="903" y="1120"/>
                    <a:pt x="898" y="1082"/>
                    <a:pt x="889" y="1074"/>
                  </a:cubicBezTo>
                  <a:close/>
                  <a:moveTo>
                    <a:pt x="1005" y="1"/>
                  </a:moveTo>
                  <a:cubicBezTo>
                    <a:pt x="908" y="1"/>
                    <a:pt x="842" y="199"/>
                    <a:pt x="822" y="268"/>
                  </a:cubicBezTo>
                  <a:cubicBezTo>
                    <a:pt x="791" y="390"/>
                    <a:pt x="781" y="511"/>
                    <a:pt x="786" y="633"/>
                  </a:cubicBezTo>
                  <a:cubicBezTo>
                    <a:pt x="710" y="486"/>
                    <a:pt x="594" y="364"/>
                    <a:pt x="437" y="359"/>
                  </a:cubicBezTo>
                  <a:cubicBezTo>
                    <a:pt x="432" y="359"/>
                    <a:pt x="427" y="359"/>
                    <a:pt x="422" y="359"/>
                  </a:cubicBezTo>
                  <a:cubicBezTo>
                    <a:pt x="350" y="359"/>
                    <a:pt x="274" y="395"/>
                    <a:pt x="274" y="476"/>
                  </a:cubicBezTo>
                  <a:cubicBezTo>
                    <a:pt x="274" y="597"/>
                    <a:pt x="421" y="729"/>
                    <a:pt x="502" y="800"/>
                  </a:cubicBezTo>
                  <a:cubicBezTo>
                    <a:pt x="543" y="835"/>
                    <a:pt x="583" y="866"/>
                    <a:pt x="629" y="896"/>
                  </a:cubicBezTo>
                  <a:cubicBezTo>
                    <a:pt x="579" y="892"/>
                    <a:pt x="529" y="889"/>
                    <a:pt x="478" y="889"/>
                  </a:cubicBezTo>
                  <a:cubicBezTo>
                    <a:pt x="416" y="889"/>
                    <a:pt x="354" y="893"/>
                    <a:pt x="290" y="901"/>
                  </a:cubicBezTo>
                  <a:cubicBezTo>
                    <a:pt x="209" y="911"/>
                    <a:pt x="1" y="957"/>
                    <a:pt x="82" y="1094"/>
                  </a:cubicBezTo>
                  <a:cubicBezTo>
                    <a:pt x="116" y="1152"/>
                    <a:pt x="192" y="1170"/>
                    <a:pt x="273" y="1170"/>
                  </a:cubicBezTo>
                  <a:cubicBezTo>
                    <a:pt x="361" y="1170"/>
                    <a:pt x="455" y="1150"/>
                    <a:pt x="513" y="1139"/>
                  </a:cubicBezTo>
                  <a:cubicBezTo>
                    <a:pt x="558" y="1129"/>
                    <a:pt x="604" y="1119"/>
                    <a:pt x="654" y="1109"/>
                  </a:cubicBezTo>
                  <a:lnTo>
                    <a:pt x="654" y="1109"/>
                  </a:lnTo>
                  <a:cubicBezTo>
                    <a:pt x="599" y="1180"/>
                    <a:pt x="553" y="1256"/>
                    <a:pt x="513" y="1337"/>
                  </a:cubicBezTo>
                  <a:cubicBezTo>
                    <a:pt x="467" y="1428"/>
                    <a:pt x="406" y="1570"/>
                    <a:pt x="447" y="1676"/>
                  </a:cubicBezTo>
                  <a:cubicBezTo>
                    <a:pt x="470" y="1733"/>
                    <a:pt x="519" y="1761"/>
                    <a:pt x="570" y="1761"/>
                  </a:cubicBezTo>
                  <a:cubicBezTo>
                    <a:pt x="597" y="1761"/>
                    <a:pt x="625" y="1753"/>
                    <a:pt x="649" y="1737"/>
                  </a:cubicBezTo>
                  <a:cubicBezTo>
                    <a:pt x="766" y="1661"/>
                    <a:pt x="791" y="1469"/>
                    <a:pt x="822" y="1347"/>
                  </a:cubicBezTo>
                  <a:cubicBezTo>
                    <a:pt x="832" y="1306"/>
                    <a:pt x="842" y="1261"/>
                    <a:pt x="852" y="1220"/>
                  </a:cubicBezTo>
                  <a:cubicBezTo>
                    <a:pt x="913" y="1372"/>
                    <a:pt x="979" y="1545"/>
                    <a:pt x="1090" y="1661"/>
                  </a:cubicBezTo>
                  <a:cubicBezTo>
                    <a:pt x="1133" y="1707"/>
                    <a:pt x="1200" y="1743"/>
                    <a:pt x="1261" y="1743"/>
                  </a:cubicBezTo>
                  <a:cubicBezTo>
                    <a:pt x="1308" y="1743"/>
                    <a:pt x="1352" y="1721"/>
                    <a:pt x="1379" y="1666"/>
                  </a:cubicBezTo>
                  <a:cubicBezTo>
                    <a:pt x="1445" y="1539"/>
                    <a:pt x="1318" y="1357"/>
                    <a:pt x="1237" y="1261"/>
                  </a:cubicBezTo>
                  <a:cubicBezTo>
                    <a:pt x="1166" y="1170"/>
                    <a:pt x="1075" y="1094"/>
                    <a:pt x="979" y="1028"/>
                  </a:cubicBezTo>
                  <a:cubicBezTo>
                    <a:pt x="1039" y="1008"/>
                    <a:pt x="1100" y="992"/>
                    <a:pt x="1161" y="972"/>
                  </a:cubicBezTo>
                  <a:cubicBezTo>
                    <a:pt x="1303" y="921"/>
                    <a:pt x="1556" y="851"/>
                    <a:pt x="1622" y="699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30"/>
                    <a:pt x="1465" y="531"/>
                  </a:cubicBezTo>
                  <a:cubicBezTo>
                    <a:pt x="1313" y="547"/>
                    <a:pt x="1156" y="623"/>
                    <a:pt x="1024" y="709"/>
                  </a:cubicBezTo>
                  <a:cubicBezTo>
                    <a:pt x="1039" y="673"/>
                    <a:pt x="1055" y="633"/>
                    <a:pt x="1065" y="597"/>
                  </a:cubicBezTo>
                  <a:cubicBezTo>
                    <a:pt x="1095" y="496"/>
                    <a:pt x="1115" y="395"/>
                    <a:pt x="1120" y="293"/>
                  </a:cubicBezTo>
                  <a:cubicBezTo>
                    <a:pt x="1120" y="222"/>
                    <a:pt x="1136" y="96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4643990" y="3916766"/>
              <a:ext cx="147768" cy="155360"/>
            </a:xfrm>
            <a:custGeom>
              <a:avLst/>
              <a:gdLst/>
              <a:ahLst/>
              <a:cxnLst/>
              <a:rect l="l" t="t" r="r" b="b"/>
              <a:pathLst>
                <a:path w="1674" h="1760" extrusionOk="0">
                  <a:moveTo>
                    <a:pt x="981" y="92"/>
                  </a:moveTo>
                  <a:cubicBezTo>
                    <a:pt x="987" y="92"/>
                    <a:pt x="993" y="94"/>
                    <a:pt x="998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2"/>
                    <a:pt x="1024" y="394"/>
                    <a:pt x="998" y="516"/>
                  </a:cubicBezTo>
                  <a:cubicBezTo>
                    <a:pt x="968" y="627"/>
                    <a:pt x="917" y="723"/>
                    <a:pt x="862" y="814"/>
                  </a:cubicBezTo>
                  <a:cubicBezTo>
                    <a:pt x="847" y="713"/>
                    <a:pt x="852" y="607"/>
                    <a:pt x="862" y="505"/>
                  </a:cubicBezTo>
                  <a:cubicBezTo>
                    <a:pt x="867" y="445"/>
                    <a:pt x="882" y="384"/>
                    <a:pt x="892" y="328"/>
                  </a:cubicBezTo>
                  <a:cubicBezTo>
                    <a:pt x="907" y="257"/>
                    <a:pt x="928" y="191"/>
                    <a:pt x="948" y="120"/>
                  </a:cubicBezTo>
                  <a:cubicBezTo>
                    <a:pt x="955" y="106"/>
                    <a:pt x="967" y="92"/>
                    <a:pt x="981" y="92"/>
                  </a:cubicBezTo>
                  <a:close/>
                  <a:moveTo>
                    <a:pt x="442" y="436"/>
                  </a:moveTo>
                  <a:cubicBezTo>
                    <a:pt x="532" y="436"/>
                    <a:pt x="633" y="547"/>
                    <a:pt x="674" y="607"/>
                  </a:cubicBezTo>
                  <a:cubicBezTo>
                    <a:pt x="730" y="688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0"/>
                  </a:cubicBezTo>
                  <a:cubicBezTo>
                    <a:pt x="705" y="845"/>
                    <a:pt x="634" y="794"/>
                    <a:pt x="563" y="733"/>
                  </a:cubicBezTo>
                  <a:cubicBezTo>
                    <a:pt x="512" y="693"/>
                    <a:pt x="279" y="485"/>
                    <a:pt x="416" y="440"/>
                  </a:cubicBezTo>
                  <a:cubicBezTo>
                    <a:pt x="424" y="437"/>
                    <a:pt x="433" y="436"/>
                    <a:pt x="442" y="436"/>
                  </a:cubicBezTo>
                  <a:close/>
                  <a:moveTo>
                    <a:pt x="1480" y="615"/>
                  </a:moveTo>
                  <a:cubicBezTo>
                    <a:pt x="1507" y="615"/>
                    <a:pt x="1541" y="622"/>
                    <a:pt x="1541" y="652"/>
                  </a:cubicBezTo>
                  <a:cubicBezTo>
                    <a:pt x="1541" y="688"/>
                    <a:pt x="1495" y="723"/>
                    <a:pt x="1465" y="738"/>
                  </a:cubicBezTo>
                  <a:cubicBezTo>
                    <a:pt x="1454" y="743"/>
                    <a:pt x="1444" y="754"/>
                    <a:pt x="1434" y="759"/>
                  </a:cubicBezTo>
                  <a:cubicBezTo>
                    <a:pt x="1272" y="850"/>
                    <a:pt x="1090" y="906"/>
                    <a:pt x="907" y="951"/>
                  </a:cubicBezTo>
                  <a:cubicBezTo>
                    <a:pt x="902" y="951"/>
                    <a:pt x="897" y="951"/>
                    <a:pt x="887" y="946"/>
                  </a:cubicBezTo>
                  <a:cubicBezTo>
                    <a:pt x="912" y="880"/>
                    <a:pt x="983" y="835"/>
                    <a:pt x="1054" y="789"/>
                  </a:cubicBezTo>
                  <a:cubicBezTo>
                    <a:pt x="1135" y="733"/>
                    <a:pt x="1221" y="693"/>
                    <a:pt x="1313" y="657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1" y="615"/>
                    <a:pt x="1470" y="615"/>
                    <a:pt x="1480" y="615"/>
                  </a:cubicBezTo>
                  <a:close/>
                  <a:moveTo>
                    <a:pt x="476" y="970"/>
                  </a:moveTo>
                  <a:cubicBezTo>
                    <a:pt x="498" y="970"/>
                    <a:pt x="520" y="970"/>
                    <a:pt x="543" y="971"/>
                  </a:cubicBezTo>
                  <a:cubicBezTo>
                    <a:pt x="603" y="976"/>
                    <a:pt x="669" y="982"/>
                    <a:pt x="730" y="997"/>
                  </a:cubicBezTo>
                  <a:cubicBezTo>
                    <a:pt x="730" y="997"/>
                    <a:pt x="730" y="997"/>
                    <a:pt x="730" y="1002"/>
                  </a:cubicBezTo>
                  <a:cubicBezTo>
                    <a:pt x="624" y="1027"/>
                    <a:pt x="512" y="1058"/>
                    <a:pt x="401" y="1068"/>
                  </a:cubicBezTo>
                  <a:cubicBezTo>
                    <a:pt x="361" y="1071"/>
                    <a:pt x="324" y="1075"/>
                    <a:pt x="287" y="1075"/>
                  </a:cubicBezTo>
                  <a:cubicBezTo>
                    <a:pt x="271" y="1075"/>
                    <a:pt x="255" y="1074"/>
                    <a:pt x="239" y="1073"/>
                  </a:cubicBezTo>
                  <a:cubicBezTo>
                    <a:pt x="223" y="1068"/>
                    <a:pt x="208" y="1068"/>
                    <a:pt x="193" y="1058"/>
                  </a:cubicBezTo>
                  <a:cubicBezTo>
                    <a:pt x="178" y="1052"/>
                    <a:pt x="168" y="1037"/>
                    <a:pt x="163" y="1022"/>
                  </a:cubicBezTo>
                  <a:cubicBezTo>
                    <a:pt x="163" y="997"/>
                    <a:pt x="183" y="987"/>
                    <a:pt x="203" y="982"/>
                  </a:cubicBezTo>
                  <a:cubicBezTo>
                    <a:pt x="293" y="977"/>
                    <a:pt x="384" y="970"/>
                    <a:pt x="476" y="970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4"/>
                    <a:pt x="760" y="1270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4"/>
                    <a:pt x="659" y="1584"/>
                  </a:cubicBezTo>
                  <a:cubicBezTo>
                    <a:pt x="649" y="1605"/>
                    <a:pt x="639" y="1630"/>
                    <a:pt x="624" y="1645"/>
                  </a:cubicBezTo>
                  <a:cubicBezTo>
                    <a:pt x="619" y="1650"/>
                    <a:pt x="608" y="1655"/>
                    <a:pt x="603" y="1660"/>
                  </a:cubicBezTo>
                  <a:cubicBezTo>
                    <a:pt x="599" y="1662"/>
                    <a:pt x="595" y="1662"/>
                    <a:pt x="591" y="1662"/>
                  </a:cubicBezTo>
                  <a:cubicBezTo>
                    <a:pt x="561" y="1662"/>
                    <a:pt x="536" y="1632"/>
                    <a:pt x="527" y="1610"/>
                  </a:cubicBezTo>
                  <a:cubicBezTo>
                    <a:pt x="512" y="1574"/>
                    <a:pt x="527" y="1544"/>
                    <a:pt x="532" y="1508"/>
                  </a:cubicBezTo>
                  <a:cubicBezTo>
                    <a:pt x="548" y="1463"/>
                    <a:pt x="563" y="1417"/>
                    <a:pt x="583" y="1377"/>
                  </a:cubicBezTo>
                  <a:cubicBezTo>
                    <a:pt x="629" y="1285"/>
                    <a:pt x="689" y="1209"/>
                    <a:pt x="750" y="1128"/>
                  </a:cubicBezTo>
                  <a:cubicBezTo>
                    <a:pt x="760" y="1113"/>
                    <a:pt x="776" y="1093"/>
                    <a:pt x="786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30" y="1170"/>
                    <a:pt x="1161" y="1276"/>
                    <a:pt x="1247" y="1432"/>
                  </a:cubicBezTo>
                  <a:cubicBezTo>
                    <a:pt x="1267" y="1468"/>
                    <a:pt x="1287" y="1508"/>
                    <a:pt x="1297" y="1549"/>
                  </a:cubicBezTo>
                  <a:cubicBezTo>
                    <a:pt x="1302" y="1579"/>
                    <a:pt x="1307" y="1610"/>
                    <a:pt x="1292" y="1640"/>
                  </a:cubicBezTo>
                  <a:cubicBezTo>
                    <a:pt x="1283" y="1658"/>
                    <a:pt x="1262" y="1676"/>
                    <a:pt x="1236" y="1676"/>
                  </a:cubicBezTo>
                  <a:cubicBezTo>
                    <a:pt x="1233" y="1676"/>
                    <a:pt x="1230" y="1676"/>
                    <a:pt x="1226" y="1676"/>
                  </a:cubicBezTo>
                  <a:cubicBezTo>
                    <a:pt x="1211" y="1670"/>
                    <a:pt x="1201" y="1660"/>
                    <a:pt x="1186" y="1650"/>
                  </a:cubicBezTo>
                  <a:cubicBezTo>
                    <a:pt x="1156" y="1620"/>
                    <a:pt x="1130" y="1579"/>
                    <a:pt x="1105" y="1544"/>
                  </a:cubicBezTo>
                  <a:cubicBezTo>
                    <a:pt x="1074" y="1498"/>
                    <a:pt x="1049" y="1448"/>
                    <a:pt x="1029" y="1402"/>
                  </a:cubicBezTo>
                  <a:cubicBezTo>
                    <a:pt x="983" y="1311"/>
                    <a:pt x="938" y="1220"/>
                    <a:pt x="902" y="1128"/>
                  </a:cubicBezTo>
                  <a:cubicBezTo>
                    <a:pt x="902" y="1119"/>
                    <a:pt x="898" y="1082"/>
                    <a:pt x="888" y="1074"/>
                  </a:cubicBezTo>
                  <a:close/>
                  <a:moveTo>
                    <a:pt x="1004" y="0"/>
                  </a:moveTo>
                  <a:cubicBezTo>
                    <a:pt x="906" y="0"/>
                    <a:pt x="838" y="198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85"/>
                    <a:pt x="593" y="358"/>
                    <a:pt x="436" y="353"/>
                  </a:cubicBezTo>
                  <a:cubicBezTo>
                    <a:pt x="360" y="353"/>
                    <a:pt x="274" y="389"/>
                    <a:pt x="274" y="475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4" y="888"/>
                    <a:pt x="351" y="892"/>
                    <a:pt x="289" y="900"/>
                  </a:cubicBezTo>
                  <a:cubicBezTo>
                    <a:pt x="208" y="911"/>
                    <a:pt x="1" y="956"/>
                    <a:pt x="82" y="1088"/>
                  </a:cubicBezTo>
                  <a:cubicBezTo>
                    <a:pt x="117" y="1149"/>
                    <a:pt x="197" y="1166"/>
                    <a:pt x="282" y="1166"/>
                  </a:cubicBezTo>
                  <a:cubicBezTo>
                    <a:pt x="367" y="1166"/>
                    <a:pt x="456" y="1149"/>
                    <a:pt x="512" y="1139"/>
                  </a:cubicBezTo>
                  <a:cubicBezTo>
                    <a:pt x="558" y="1128"/>
                    <a:pt x="603" y="1118"/>
                    <a:pt x="649" y="1108"/>
                  </a:cubicBezTo>
                  <a:lnTo>
                    <a:pt x="649" y="1108"/>
                  </a:lnTo>
                  <a:cubicBezTo>
                    <a:pt x="598" y="1179"/>
                    <a:pt x="553" y="1255"/>
                    <a:pt x="512" y="1336"/>
                  </a:cubicBezTo>
                  <a:cubicBezTo>
                    <a:pt x="467" y="1427"/>
                    <a:pt x="401" y="1569"/>
                    <a:pt x="446" y="1676"/>
                  </a:cubicBezTo>
                  <a:cubicBezTo>
                    <a:pt x="470" y="1732"/>
                    <a:pt x="517" y="1760"/>
                    <a:pt x="568" y="1760"/>
                  </a:cubicBezTo>
                  <a:cubicBezTo>
                    <a:pt x="595" y="1760"/>
                    <a:pt x="623" y="1752"/>
                    <a:pt x="649" y="1736"/>
                  </a:cubicBezTo>
                  <a:cubicBezTo>
                    <a:pt x="760" y="1660"/>
                    <a:pt x="791" y="1463"/>
                    <a:pt x="821" y="1346"/>
                  </a:cubicBezTo>
                  <a:cubicBezTo>
                    <a:pt x="831" y="1306"/>
                    <a:pt x="841" y="1260"/>
                    <a:pt x="852" y="1220"/>
                  </a:cubicBezTo>
                  <a:cubicBezTo>
                    <a:pt x="907" y="1372"/>
                    <a:pt x="978" y="1539"/>
                    <a:pt x="1090" y="1660"/>
                  </a:cubicBezTo>
                  <a:cubicBezTo>
                    <a:pt x="1130" y="1706"/>
                    <a:pt x="1197" y="1742"/>
                    <a:pt x="1259" y="1742"/>
                  </a:cubicBezTo>
                  <a:cubicBezTo>
                    <a:pt x="1307" y="1742"/>
                    <a:pt x="1352" y="1721"/>
                    <a:pt x="1378" y="1665"/>
                  </a:cubicBezTo>
                  <a:cubicBezTo>
                    <a:pt x="1444" y="1539"/>
                    <a:pt x="1318" y="1351"/>
                    <a:pt x="1237" y="1260"/>
                  </a:cubicBezTo>
                  <a:cubicBezTo>
                    <a:pt x="1161" y="1169"/>
                    <a:pt x="1069" y="1093"/>
                    <a:pt x="978" y="1027"/>
                  </a:cubicBezTo>
                  <a:cubicBezTo>
                    <a:pt x="1039" y="1007"/>
                    <a:pt x="1100" y="987"/>
                    <a:pt x="1156" y="966"/>
                  </a:cubicBezTo>
                  <a:cubicBezTo>
                    <a:pt x="1302" y="921"/>
                    <a:pt x="1551" y="850"/>
                    <a:pt x="1622" y="698"/>
                  </a:cubicBezTo>
                  <a:cubicBezTo>
                    <a:pt x="1674" y="589"/>
                    <a:pt x="1585" y="525"/>
                    <a:pt x="1486" y="525"/>
                  </a:cubicBezTo>
                  <a:cubicBezTo>
                    <a:pt x="1479" y="525"/>
                    <a:pt x="1472" y="525"/>
                    <a:pt x="1465" y="526"/>
                  </a:cubicBezTo>
                  <a:cubicBezTo>
                    <a:pt x="1313" y="546"/>
                    <a:pt x="1156" y="617"/>
                    <a:pt x="1019" y="703"/>
                  </a:cubicBezTo>
                  <a:cubicBezTo>
                    <a:pt x="1039" y="667"/>
                    <a:pt x="1049" y="632"/>
                    <a:pt x="1064" y="597"/>
                  </a:cubicBezTo>
                  <a:cubicBezTo>
                    <a:pt x="1095" y="495"/>
                    <a:pt x="1110" y="394"/>
                    <a:pt x="1115" y="293"/>
                  </a:cubicBezTo>
                  <a:cubicBezTo>
                    <a:pt x="1120" y="222"/>
                    <a:pt x="1135" y="95"/>
                    <a:pt x="1080" y="39"/>
                  </a:cubicBezTo>
                  <a:cubicBezTo>
                    <a:pt x="1053" y="12"/>
                    <a:pt x="1028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5179712" y="3961520"/>
              <a:ext cx="147327" cy="155713"/>
            </a:xfrm>
            <a:custGeom>
              <a:avLst/>
              <a:gdLst/>
              <a:ahLst/>
              <a:cxnLst/>
              <a:rect l="l" t="t" r="r" b="b"/>
              <a:pathLst>
                <a:path w="1669" h="1764" extrusionOk="0">
                  <a:moveTo>
                    <a:pt x="978" y="95"/>
                  </a:moveTo>
                  <a:cubicBezTo>
                    <a:pt x="984" y="95"/>
                    <a:pt x="992" y="98"/>
                    <a:pt x="998" y="105"/>
                  </a:cubicBezTo>
                  <a:cubicBezTo>
                    <a:pt x="1013" y="115"/>
                    <a:pt x="1023" y="140"/>
                    <a:pt x="1028" y="160"/>
                  </a:cubicBezTo>
                  <a:cubicBezTo>
                    <a:pt x="1039" y="282"/>
                    <a:pt x="1023" y="399"/>
                    <a:pt x="993" y="515"/>
                  </a:cubicBezTo>
                  <a:cubicBezTo>
                    <a:pt x="968" y="632"/>
                    <a:pt x="917" y="728"/>
                    <a:pt x="856" y="819"/>
                  </a:cubicBezTo>
                  <a:cubicBezTo>
                    <a:pt x="846" y="718"/>
                    <a:pt x="846" y="611"/>
                    <a:pt x="861" y="505"/>
                  </a:cubicBezTo>
                  <a:cubicBezTo>
                    <a:pt x="866" y="449"/>
                    <a:pt x="876" y="388"/>
                    <a:pt x="892" y="333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1" y="108"/>
                    <a:pt x="964" y="95"/>
                    <a:pt x="978" y="95"/>
                  </a:cubicBezTo>
                  <a:close/>
                  <a:moveTo>
                    <a:pt x="440" y="441"/>
                  </a:moveTo>
                  <a:cubicBezTo>
                    <a:pt x="527" y="441"/>
                    <a:pt x="627" y="551"/>
                    <a:pt x="669" y="611"/>
                  </a:cubicBezTo>
                  <a:cubicBezTo>
                    <a:pt x="725" y="692"/>
                    <a:pt x="760" y="789"/>
                    <a:pt x="775" y="885"/>
                  </a:cubicBezTo>
                  <a:cubicBezTo>
                    <a:pt x="775" y="885"/>
                    <a:pt x="775" y="890"/>
                    <a:pt x="780" y="895"/>
                  </a:cubicBezTo>
                  <a:cubicBezTo>
                    <a:pt x="704" y="844"/>
                    <a:pt x="628" y="794"/>
                    <a:pt x="562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4" y="442"/>
                    <a:pt x="432" y="441"/>
                    <a:pt x="440" y="441"/>
                  </a:cubicBezTo>
                  <a:close/>
                  <a:moveTo>
                    <a:pt x="1473" y="615"/>
                  </a:moveTo>
                  <a:cubicBezTo>
                    <a:pt x="1500" y="615"/>
                    <a:pt x="1536" y="624"/>
                    <a:pt x="1540" y="652"/>
                  </a:cubicBezTo>
                  <a:cubicBezTo>
                    <a:pt x="1540" y="692"/>
                    <a:pt x="1489" y="723"/>
                    <a:pt x="1464" y="743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54"/>
                    <a:pt x="1089" y="910"/>
                    <a:pt x="907" y="956"/>
                  </a:cubicBezTo>
                  <a:cubicBezTo>
                    <a:pt x="902" y="956"/>
                    <a:pt x="892" y="951"/>
                    <a:pt x="887" y="951"/>
                  </a:cubicBezTo>
                  <a:cubicBezTo>
                    <a:pt x="912" y="885"/>
                    <a:pt x="978" y="839"/>
                    <a:pt x="1049" y="794"/>
                  </a:cubicBezTo>
                  <a:cubicBezTo>
                    <a:pt x="1135" y="738"/>
                    <a:pt x="1221" y="692"/>
                    <a:pt x="1312" y="662"/>
                  </a:cubicBezTo>
                  <a:cubicBezTo>
                    <a:pt x="1358" y="642"/>
                    <a:pt x="1403" y="627"/>
                    <a:pt x="1454" y="616"/>
                  </a:cubicBezTo>
                  <a:cubicBezTo>
                    <a:pt x="1459" y="615"/>
                    <a:pt x="1466" y="615"/>
                    <a:pt x="1473" y="615"/>
                  </a:cubicBezTo>
                  <a:close/>
                  <a:moveTo>
                    <a:pt x="448" y="974"/>
                  </a:moveTo>
                  <a:cubicBezTo>
                    <a:pt x="477" y="974"/>
                    <a:pt x="507" y="975"/>
                    <a:pt x="537" y="976"/>
                  </a:cubicBezTo>
                  <a:cubicBezTo>
                    <a:pt x="603" y="976"/>
                    <a:pt x="669" y="986"/>
                    <a:pt x="730" y="1001"/>
                  </a:cubicBezTo>
                  <a:cubicBezTo>
                    <a:pt x="623" y="1032"/>
                    <a:pt x="512" y="1062"/>
                    <a:pt x="400" y="1072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2"/>
                  </a:cubicBezTo>
                  <a:cubicBezTo>
                    <a:pt x="223" y="1072"/>
                    <a:pt x="208" y="1072"/>
                    <a:pt x="193" y="1062"/>
                  </a:cubicBezTo>
                  <a:cubicBezTo>
                    <a:pt x="177" y="1057"/>
                    <a:pt x="167" y="1042"/>
                    <a:pt x="162" y="1027"/>
                  </a:cubicBezTo>
                  <a:cubicBezTo>
                    <a:pt x="157" y="1001"/>
                    <a:pt x="177" y="986"/>
                    <a:pt x="203" y="986"/>
                  </a:cubicBezTo>
                  <a:cubicBezTo>
                    <a:pt x="284" y="979"/>
                    <a:pt x="366" y="974"/>
                    <a:pt x="448" y="974"/>
                  </a:cubicBezTo>
                  <a:close/>
                  <a:moveTo>
                    <a:pt x="785" y="1082"/>
                  </a:moveTo>
                  <a:lnTo>
                    <a:pt x="785" y="1082"/>
                  </a:lnTo>
                  <a:cubicBezTo>
                    <a:pt x="780" y="1179"/>
                    <a:pt x="760" y="1275"/>
                    <a:pt x="735" y="1366"/>
                  </a:cubicBezTo>
                  <a:cubicBezTo>
                    <a:pt x="725" y="1412"/>
                    <a:pt x="709" y="1457"/>
                    <a:pt x="689" y="1503"/>
                  </a:cubicBezTo>
                  <a:cubicBezTo>
                    <a:pt x="679" y="1528"/>
                    <a:pt x="674" y="1559"/>
                    <a:pt x="659" y="1584"/>
                  </a:cubicBezTo>
                  <a:cubicBezTo>
                    <a:pt x="649" y="1609"/>
                    <a:pt x="638" y="1629"/>
                    <a:pt x="618" y="1650"/>
                  </a:cubicBezTo>
                  <a:cubicBezTo>
                    <a:pt x="613" y="1655"/>
                    <a:pt x="608" y="1660"/>
                    <a:pt x="598" y="1660"/>
                  </a:cubicBezTo>
                  <a:cubicBezTo>
                    <a:pt x="594" y="1661"/>
                    <a:pt x="590" y="1662"/>
                    <a:pt x="586" y="1662"/>
                  </a:cubicBezTo>
                  <a:cubicBezTo>
                    <a:pt x="560" y="1662"/>
                    <a:pt x="536" y="1636"/>
                    <a:pt x="527" y="1614"/>
                  </a:cubicBezTo>
                  <a:cubicBezTo>
                    <a:pt x="512" y="1579"/>
                    <a:pt x="522" y="1548"/>
                    <a:pt x="532" y="1513"/>
                  </a:cubicBezTo>
                  <a:cubicBezTo>
                    <a:pt x="542" y="1467"/>
                    <a:pt x="562" y="1422"/>
                    <a:pt x="583" y="1381"/>
                  </a:cubicBezTo>
                  <a:cubicBezTo>
                    <a:pt x="628" y="1290"/>
                    <a:pt x="684" y="1209"/>
                    <a:pt x="745" y="1133"/>
                  </a:cubicBezTo>
                  <a:cubicBezTo>
                    <a:pt x="760" y="1113"/>
                    <a:pt x="770" y="1098"/>
                    <a:pt x="785" y="1082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8" y="1174"/>
                    <a:pt x="1160" y="1280"/>
                    <a:pt x="1246" y="1432"/>
                  </a:cubicBezTo>
                  <a:cubicBezTo>
                    <a:pt x="1267" y="1472"/>
                    <a:pt x="1282" y="1513"/>
                    <a:pt x="1292" y="1553"/>
                  </a:cubicBezTo>
                  <a:cubicBezTo>
                    <a:pt x="1302" y="1584"/>
                    <a:pt x="1307" y="1614"/>
                    <a:pt x="1292" y="1640"/>
                  </a:cubicBezTo>
                  <a:cubicBezTo>
                    <a:pt x="1283" y="1662"/>
                    <a:pt x="1259" y="1676"/>
                    <a:pt x="1236" y="1676"/>
                  </a:cubicBezTo>
                  <a:cubicBezTo>
                    <a:pt x="1233" y="1676"/>
                    <a:pt x="1229" y="1676"/>
                    <a:pt x="1226" y="1675"/>
                  </a:cubicBezTo>
                  <a:cubicBezTo>
                    <a:pt x="1211" y="1675"/>
                    <a:pt x="1196" y="1665"/>
                    <a:pt x="1185" y="1655"/>
                  </a:cubicBezTo>
                  <a:cubicBezTo>
                    <a:pt x="1150" y="1624"/>
                    <a:pt x="1125" y="1584"/>
                    <a:pt x="1104" y="1543"/>
                  </a:cubicBezTo>
                  <a:cubicBezTo>
                    <a:pt x="1074" y="1503"/>
                    <a:pt x="1049" y="1452"/>
                    <a:pt x="1023" y="1407"/>
                  </a:cubicBezTo>
                  <a:cubicBezTo>
                    <a:pt x="983" y="1315"/>
                    <a:pt x="937" y="1224"/>
                    <a:pt x="902" y="1128"/>
                  </a:cubicBezTo>
                  <a:cubicBezTo>
                    <a:pt x="897" y="1118"/>
                    <a:pt x="892" y="1077"/>
                    <a:pt x="887" y="1072"/>
                  </a:cubicBezTo>
                  <a:close/>
                  <a:moveTo>
                    <a:pt x="1003" y="0"/>
                  </a:moveTo>
                  <a:cubicBezTo>
                    <a:pt x="903" y="0"/>
                    <a:pt x="837" y="201"/>
                    <a:pt x="821" y="267"/>
                  </a:cubicBezTo>
                  <a:cubicBezTo>
                    <a:pt x="790" y="388"/>
                    <a:pt x="775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2" y="358"/>
                    <a:pt x="427" y="358"/>
                    <a:pt x="423" y="358"/>
                  </a:cubicBezTo>
                  <a:cubicBezTo>
                    <a:pt x="350" y="358"/>
                    <a:pt x="273" y="398"/>
                    <a:pt x="269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37" y="834"/>
                    <a:pt x="583" y="870"/>
                    <a:pt x="623" y="900"/>
                  </a:cubicBezTo>
                  <a:cubicBezTo>
                    <a:pt x="567" y="892"/>
                    <a:pt x="512" y="889"/>
                    <a:pt x="456" y="889"/>
                  </a:cubicBezTo>
                  <a:cubicBezTo>
                    <a:pt x="400" y="889"/>
                    <a:pt x="345" y="892"/>
                    <a:pt x="289" y="900"/>
                  </a:cubicBezTo>
                  <a:cubicBezTo>
                    <a:pt x="208" y="915"/>
                    <a:pt x="0" y="961"/>
                    <a:pt x="81" y="1093"/>
                  </a:cubicBezTo>
                  <a:cubicBezTo>
                    <a:pt x="115" y="1151"/>
                    <a:pt x="191" y="1169"/>
                    <a:pt x="272" y="1169"/>
                  </a:cubicBezTo>
                  <a:cubicBezTo>
                    <a:pt x="359" y="1169"/>
                    <a:pt x="452" y="1149"/>
                    <a:pt x="507" y="1138"/>
                  </a:cubicBezTo>
                  <a:cubicBezTo>
                    <a:pt x="557" y="1133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47" y="1255"/>
                    <a:pt x="507" y="1336"/>
                  </a:cubicBezTo>
                  <a:cubicBezTo>
                    <a:pt x="461" y="1432"/>
                    <a:pt x="400" y="1574"/>
                    <a:pt x="446" y="1680"/>
                  </a:cubicBezTo>
                  <a:cubicBezTo>
                    <a:pt x="465" y="1735"/>
                    <a:pt x="512" y="1763"/>
                    <a:pt x="562" y="1763"/>
                  </a:cubicBezTo>
                  <a:cubicBezTo>
                    <a:pt x="591" y="1763"/>
                    <a:pt x="621" y="1754"/>
                    <a:pt x="649" y="1736"/>
                  </a:cubicBezTo>
                  <a:cubicBezTo>
                    <a:pt x="760" y="1665"/>
                    <a:pt x="790" y="1467"/>
                    <a:pt x="821" y="1351"/>
                  </a:cubicBezTo>
                  <a:cubicBezTo>
                    <a:pt x="831" y="1305"/>
                    <a:pt x="841" y="1265"/>
                    <a:pt x="846" y="1219"/>
                  </a:cubicBezTo>
                  <a:cubicBezTo>
                    <a:pt x="907" y="1376"/>
                    <a:pt x="978" y="1543"/>
                    <a:pt x="1089" y="1665"/>
                  </a:cubicBezTo>
                  <a:cubicBezTo>
                    <a:pt x="1129" y="1710"/>
                    <a:pt x="1196" y="1745"/>
                    <a:pt x="1257" y="1745"/>
                  </a:cubicBezTo>
                  <a:cubicBezTo>
                    <a:pt x="1306" y="1745"/>
                    <a:pt x="1351" y="1723"/>
                    <a:pt x="1378" y="1670"/>
                  </a:cubicBezTo>
                  <a:cubicBezTo>
                    <a:pt x="1439" y="1538"/>
                    <a:pt x="1312" y="1356"/>
                    <a:pt x="1236" y="1260"/>
                  </a:cubicBezTo>
                  <a:cubicBezTo>
                    <a:pt x="1160" y="1174"/>
                    <a:pt x="1069" y="1098"/>
                    <a:pt x="973" y="1027"/>
                  </a:cubicBezTo>
                  <a:cubicBezTo>
                    <a:pt x="1034" y="1011"/>
                    <a:pt x="1094" y="991"/>
                    <a:pt x="1155" y="971"/>
                  </a:cubicBezTo>
                  <a:cubicBezTo>
                    <a:pt x="1302" y="920"/>
                    <a:pt x="1550" y="854"/>
                    <a:pt x="1621" y="702"/>
                  </a:cubicBezTo>
                  <a:cubicBezTo>
                    <a:pt x="1668" y="594"/>
                    <a:pt x="1579" y="529"/>
                    <a:pt x="1485" y="529"/>
                  </a:cubicBezTo>
                  <a:cubicBezTo>
                    <a:pt x="1478" y="529"/>
                    <a:pt x="1471" y="530"/>
                    <a:pt x="1464" y="530"/>
                  </a:cubicBezTo>
                  <a:cubicBezTo>
                    <a:pt x="1312" y="551"/>
                    <a:pt x="1150" y="621"/>
                    <a:pt x="1018" y="708"/>
                  </a:cubicBezTo>
                  <a:cubicBezTo>
                    <a:pt x="1034" y="672"/>
                    <a:pt x="1049" y="637"/>
                    <a:pt x="1059" y="596"/>
                  </a:cubicBezTo>
                  <a:cubicBezTo>
                    <a:pt x="1094" y="500"/>
                    <a:pt x="1110" y="399"/>
                    <a:pt x="1115" y="292"/>
                  </a:cubicBezTo>
                  <a:cubicBezTo>
                    <a:pt x="1120" y="221"/>
                    <a:pt x="1135" y="100"/>
                    <a:pt x="1079" y="39"/>
                  </a:cubicBezTo>
                  <a:cubicBezTo>
                    <a:pt x="1052" y="12"/>
                    <a:pt x="1026" y="0"/>
                    <a:pt x="1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5058515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681" y="1"/>
                  </a:moveTo>
                  <a:cubicBezTo>
                    <a:pt x="635" y="1"/>
                    <a:pt x="588" y="11"/>
                    <a:pt x="547" y="30"/>
                  </a:cubicBezTo>
                  <a:cubicBezTo>
                    <a:pt x="365" y="111"/>
                    <a:pt x="188" y="324"/>
                    <a:pt x="127" y="511"/>
                  </a:cubicBezTo>
                  <a:cubicBezTo>
                    <a:pt x="61" y="719"/>
                    <a:pt x="0" y="977"/>
                    <a:pt x="46" y="1195"/>
                  </a:cubicBezTo>
                  <a:cubicBezTo>
                    <a:pt x="56" y="1231"/>
                    <a:pt x="71" y="1276"/>
                    <a:pt x="97" y="1302"/>
                  </a:cubicBezTo>
                  <a:cubicBezTo>
                    <a:pt x="131" y="1340"/>
                    <a:pt x="180" y="1353"/>
                    <a:pt x="228" y="1353"/>
                  </a:cubicBezTo>
                  <a:cubicBezTo>
                    <a:pt x="237" y="1353"/>
                    <a:pt x="245" y="1353"/>
                    <a:pt x="254" y="1352"/>
                  </a:cubicBezTo>
                  <a:cubicBezTo>
                    <a:pt x="380" y="1342"/>
                    <a:pt x="487" y="1266"/>
                    <a:pt x="578" y="1185"/>
                  </a:cubicBezTo>
                  <a:cubicBezTo>
                    <a:pt x="780" y="993"/>
                    <a:pt x="932" y="739"/>
                    <a:pt x="968" y="461"/>
                  </a:cubicBezTo>
                  <a:cubicBezTo>
                    <a:pt x="978" y="375"/>
                    <a:pt x="978" y="288"/>
                    <a:pt x="953" y="212"/>
                  </a:cubicBezTo>
                  <a:cubicBezTo>
                    <a:pt x="927" y="131"/>
                    <a:pt x="872" y="55"/>
                    <a:pt x="796" y="25"/>
                  </a:cubicBezTo>
                  <a:cubicBezTo>
                    <a:pt x="760" y="9"/>
                    <a:pt x="721" y="1"/>
                    <a:pt x="68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4732527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298" y="1"/>
                  </a:moveTo>
                  <a:cubicBezTo>
                    <a:pt x="258" y="1"/>
                    <a:pt x="218" y="9"/>
                    <a:pt x="183" y="25"/>
                  </a:cubicBezTo>
                  <a:cubicBezTo>
                    <a:pt x="107" y="55"/>
                    <a:pt x="51" y="131"/>
                    <a:pt x="26" y="212"/>
                  </a:cubicBezTo>
                  <a:cubicBezTo>
                    <a:pt x="1" y="288"/>
                    <a:pt x="1" y="375"/>
                    <a:pt x="11" y="461"/>
                  </a:cubicBezTo>
                  <a:cubicBezTo>
                    <a:pt x="46" y="739"/>
                    <a:pt x="198" y="993"/>
                    <a:pt x="401" y="1185"/>
                  </a:cubicBezTo>
                  <a:cubicBezTo>
                    <a:pt x="492" y="1266"/>
                    <a:pt x="598" y="1342"/>
                    <a:pt x="725" y="1352"/>
                  </a:cubicBezTo>
                  <a:cubicBezTo>
                    <a:pt x="733" y="1353"/>
                    <a:pt x="742" y="1353"/>
                    <a:pt x="750" y="1353"/>
                  </a:cubicBezTo>
                  <a:cubicBezTo>
                    <a:pt x="799" y="1353"/>
                    <a:pt x="848" y="1340"/>
                    <a:pt x="882" y="1302"/>
                  </a:cubicBezTo>
                  <a:cubicBezTo>
                    <a:pt x="907" y="1276"/>
                    <a:pt x="922" y="1231"/>
                    <a:pt x="933" y="1195"/>
                  </a:cubicBezTo>
                  <a:cubicBezTo>
                    <a:pt x="978" y="977"/>
                    <a:pt x="917" y="719"/>
                    <a:pt x="852" y="511"/>
                  </a:cubicBezTo>
                  <a:cubicBezTo>
                    <a:pt x="791" y="324"/>
                    <a:pt x="613" y="111"/>
                    <a:pt x="431" y="30"/>
                  </a:cubicBezTo>
                  <a:cubicBezTo>
                    <a:pt x="390" y="11"/>
                    <a:pt x="344" y="1"/>
                    <a:pt x="29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4771896" y="1802040"/>
              <a:ext cx="328727" cy="457075"/>
            </a:xfrm>
            <a:custGeom>
              <a:avLst/>
              <a:gdLst/>
              <a:ahLst/>
              <a:cxnLst/>
              <a:rect l="l" t="t" r="r" b="b"/>
              <a:pathLst>
                <a:path w="3724" h="5178" extrusionOk="0">
                  <a:moveTo>
                    <a:pt x="1788" y="1"/>
                  </a:moveTo>
                  <a:cubicBezTo>
                    <a:pt x="1519" y="1"/>
                    <a:pt x="1250" y="38"/>
                    <a:pt x="998" y="127"/>
                  </a:cubicBezTo>
                  <a:cubicBezTo>
                    <a:pt x="563" y="284"/>
                    <a:pt x="86" y="634"/>
                    <a:pt x="51" y="1130"/>
                  </a:cubicBezTo>
                  <a:cubicBezTo>
                    <a:pt x="0" y="1789"/>
                    <a:pt x="81" y="2498"/>
                    <a:pt x="188" y="3152"/>
                  </a:cubicBezTo>
                  <a:cubicBezTo>
                    <a:pt x="337" y="4104"/>
                    <a:pt x="928" y="5177"/>
                    <a:pt x="1959" y="5177"/>
                  </a:cubicBezTo>
                  <a:cubicBezTo>
                    <a:pt x="2085" y="5177"/>
                    <a:pt x="2217" y="5161"/>
                    <a:pt x="2356" y="5127"/>
                  </a:cubicBezTo>
                  <a:cubicBezTo>
                    <a:pt x="3050" y="4960"/>
                    <a:pt x="3445" y="4352"/>
                    <a:pt x="3567" y="3678"/>
                  </a:cubicBezTo>
                  <a:cubicBezTo>
                    <a:pt x="3668" y="3091"/>
                    <a:pt x="3724" y="2407"/>
                    <a:pt x="3713" y="1814"/>
                  </a:cubicBezTo>
                  <a:cubicBezTo>
                    <a:pt x="3708" y="1323"/>
                    <a:pt x="3577" y="735"/>
                    <a:pt x="3187" y="401"/>
                  </a:cubicBezTo>
                  <a:cubicBezTo>
                    <a:pt x="2933" y="178"/>
                    <a:pt x="2594" y="82"/>
                    <a:pt x="2260" y="36"/>
                  </a:cubicBezTo>
                  <a:cubicBezTo>
                    <a:pt x="2104" y="14"/>
                    <a:pt x="1946" y="1"/>
                    <a:pt x="178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4763863" y="1770527"/>
              <a:ext cx="407819" cy="276999"/>
            </a:xfrm>
            <a:custGeom>
              <a:avLst/>
              <a:gdLst/>
              <a:ahLst/>
              <a:cxnLst/>
              <a:rect l="l" t="t" r="r" b="b"/>
              <a:pathLst>
                <a:path w="4620" h="3138" extrusionOk="0">
                  <a:moveTo>
                    <a:pt x="1759" y="0"/>
                  </a:moveTo>
                  <a:cubicBezTo>
                    <a:pt x="1710" y="0"/>
                    <a:pt x="1661" y="1"/>
                    <a:pt x="1611" y="3"/>
                  </a:cubicBezTo>
                  <a:cubicBezTo>
                    <a:pt x="1393" y="8"/>
                    <a:pt x="1160" y="39"/>
                    <a:pt x="983" y="165"/>
                  </a:cubicBezTo>
                  <a:cubicBezTo>
                    <a:pt x="0" y="864"/>
                    <a:pt x="2964" y="2622"/>
                    <a:pt x="3475" y="2891"/>
                  </a:cubicBezTo>
                  <a:cubicBezTo>
                    <a:pt x="3718" y="3014"/>
                    <a:pt x="3986" y="3138"/>
                    <a:pt x="4255" y="3138"/>
                  </a:cubicBezTo>
                  <a:cubicBezTo>
                    <a:pt x="4306" y="3138"/>
                    <a:pt x="4356" y="3133"/>
                    <a:pt x="4407" y="3124"/>
                  </a:cubicBezTo>
                  <a:cubicBezTo>
                    <a:pt x="4443" y="3119"/>
                    <a:pt x="4473" y="3108"/>
                    <a:pt x="4498" y="3083"/>
                  </a:cubicBezTo>
                  <a:cubicBezTo>
                    <a:pt x="4524" y="3058"/>
                    <a:pt x="4529" y="3017"/>
                    <a:pt x="4539" y="2982"/>
                  </a:cubicBezTo>
                  <a:cubicBezTo>
                    <a:pt x="4620" y="2435"/>
                    <a:pt x="4362" y="1888"/>
                    <a:pt x="4048" y="1432"/>
                  </a:cubicBezTo>
                  <a:cubicBezTo>
                    <a:pt x="3835" y="1123"/>
                    <a:pt x="3597" y="834"/>
                    <a:pt x="3338" y="565"/>
                  </a:cubicBezTo>
                  <a:cubicBezTo>
                    <a:pt x="3212" y="439"/>
                    <a:pt x="3075" y="312"/>
                    <a:pt x="2923" y="226"/>
                  </a:cubicBezTo>
                  <a:cubicBezTo>
                    <a:pt x="2741" y="125"/>
                    <a:pt x="2533" y="79"/>
                    <a:pt x="2330" y="44"/>
                  </a:cubicBezTo>
                  <a:cubicBezTo>
                    <a:pt x="2141" y="15"/>
                    <a:pt x="1951" y="0"/>
                    <a:pt x="1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4751770" y="1776529"/>
              <a:ext cx="166394" cy="250341"/>
            </a:xfrm>
            <a:custGeom>
              <a:avLst/>
              <a:gdLst/>
              <a:ahLst/>
              <a:cxnLst/>
              <a:rect l="l" t="t" r="r" b="b"/>
              <a:pathLst>
                <a:path w="1885" h="2836" extrusionOk="0">
                  <a:moveTo>
                    <a:pt x="1388" y="1"/>
                  </a:moveTo>
                  <a:cubicBezTo>
                    <a:pt x="1292" y="1"/>
                    <a:pt x="1195" y="18"/>
                    <a:pt x="1110" y="47"/>
                  </a:cubicBezTo>
                  <a:cubicBezTo>
                    <a:pt x="618" y="219"/>
                    <a:pt x="299" y="710"/>
                    <a:pt x="152" y="1212"/>
                  </a:cubicBezTo>
                  <a:cubicBezTo>
                    <a:pt x="36" y="1617"/>
                    <a:pt x="0" y="2048"/>
                    <a:pt x="61" y="2468"/>
                  </a:cubicBezTo>
                  <a:cubicBezTo>
                    <a:pt x="71" y="2544"/>
                    <a:pt x="86" y="2625"/>
                    <a:pt x="132" y="2686"/>
                  </a:cubicBezTo>
                  <a:cubicBezTo>
                    <a:pt x="198" y="2790"/>
                    <a:pt x="322" y="2835"/>
                    <a:pt x="447" y="2835"/>
                  </a:cubicBezTo>
                  <a:cubicBezTo>
                    <a:pt x="486" y="2835"/>
                    <a:pt x="525" y="2831"/>
                    <a:pt x="563" y="2823"/>
                  </a:cubicBezTo>
                  <a:cubicBezTo>
                    <a:pt x="958" y="2736"/>
                    <a:pt x="1196" y="2341"/>
                    <a:pt x="1363" y="1972"/>
                  </a:cubicBezTo>
                  <a:cubicBezTo>
                    <a:pt x="1576" y="1511"/>
                    <a:pt x="1758" y="1029"/>
                    <a:pt x="1814" y="523"/>
                  </a:cubicBezTo>
                  <a:cubicBezTo>
                    <a:pt x="1834" y="330"/>
                    <a:pt x="1885" y="183"/>
                    <a:pt x="1697" y="77"/>
                  </a:cubicBezTo>
                  <a:cubicBezTo>
                    <a:pt x="1606" y="23"/>
                    <a:pt x="1497" y="1"/>
                    <a:pt x="138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4849663" y="2311279"/>
              <a:ext cx="171337" cy="323960"/>
            </a:xfrm>
            <a:custGeom>
              <a:avLst/>
              <a:gdLst/>
              <a:ahLst/>
              <a:cxnLst/>
              <a:rect l="l" t="t" r="r" b="b"/>
              <a:pathLst>
                <a:path w="1941" h="3670" extrusionOk="0">
                  <a:moveTo>
                    <a:pt x="1533" y="1"/>
                  </a:moveTo>
                  <a:cubicBezTo>
                    <a:pt x="1527" y="1"/>
                    <a:pt x="1521" y="1"/>
                    <a:pt x="1515" y="1"/>
                  </a:cubicBezTo>
                  <a:lnTo>
                    <a:pt x="203" y="82"/>
                  </a:lnTo>
                  <a:cubicBezTo>
                    <a:pt x="87" y="88"/>
                    <a:pt x="1" y="189"/>
                    <a:pt x="6" y="305"/>
                  </a:cubicBezTo>
                  <a:lnTo>
                    <a:pt x="198" y="3471"/>
                  </a:lnTo>
                  <a:cubicBezTo>
                    <a:pt x="208" y="3582"/>
                    <a:pt x="295" y="3670"/>
                    <a:pt x="404" y="3670"/>
                  </a:cubicBezTo>
                  <a:cubicBezTo>
                    <a:pt x="409" y="3670"/>
                    <a:pt x="415" y="3669"/>
                    <a:pt x="421" y="3669"/>
                  </a:cubicBezTo>
                  <a:lnTo>
                    <a:pt x="1738" y="3588"/>
                  </a:lnTo>
                  <a:cubicBezTo>
                    <a:pt x="1850" y="3583"/>
                    <a:pt x="1941" y="3481"/>
                    <a:pt x="1931" y="3365"/>
                  </a:cubicBezTo>
                  <a:lnTo>
                    <a:pt x="1738" y="199"/>
                  </a:lnTo>
                  <a:cubicBezTo>
                    <a:pt x="1733" y="88"/>
                    <a:pt x="1642" y="1"/>
                    <a:pt x="15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4953383" y="2339968"/>
              <a:ext cx="25599" cy="25599"/>
            </a:xfrm>
            <a:custGeom>
              <a:avLst/>
              <a:gdLst/>
              <a:ahLst/>
              <a:cxnLst/>
              <a:rect l="l" t="t" r="r" b="b"/>
              <a:pathLst>
                <a:path w="290" h="290" extrusionOk="0">
                  <a:moveTo>
                    <a:pt x="148" y="1"/>
                  </a:moveTo>
                  <a:cubicBezTo>
                    <a:pt x="67" y="1"/>
                    <a:pt x="1" y="66"/>
                    <a:pt x="1" y="148"/>
                  </a:cubicBezTo>
                  <a:cubicBezTo>
                    <a:pt x="1" y="224"/>
                    <a:pt x="67" y="289"/>
                    <a:pt x="148" y="289"/>
                  </a:cubicBezTo>
                  <a:cubicBezTo>
                    <a:pt x="224" y="289"/>
                    <a:pt x="290" y="224"/>
                    <a:pt x="290" y="148"/>
                  </a:cubicBezTo>
                  <a:cubicBezTo>
                    <a:pt x="290" y="66"/>
                    <a:pt x="224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4602855" y="2458252"/>
              <a:ext cx="357768" cy="547025"/>
            </a:xfrm>
            <a:custGeom>
              <a:avLst/>
              <a:gdLst/>
              <a:ahLst/>
              <a:cxnLst/>
              <a:rect l="l" t="t" r="r" b="b"/>
              <a:pathLst>
                <a:path w="4053" h="6197" extrusionOk="0">
                  <a:moveTo>
                    <a:pt x="3672" y="0"/>
                  </a:moveTo>
                  <a:cubicBezTo>
                    <a:pt x="3666" y="0"/>
                    <a:pt x="3659" y="1"/>
                    <a:pt x="3653" y="3"/>
                  </a:cubicBezTo>
                  <a:cubicBezTo>
                    <a:pt x="3374" y="89"/>
                    <a:pt x="3116" y="251"/>
                    <a:pt x="2918" y="469"/>
                  </a:cubicBezTo>
                  <a:lnTo>
                    <a:pt x="2888" y="38"/>
                  </a:lnTo>
                  <a:cubicBezTo>
                    <a:pt x="2422" y="525"/>
                    <a:pt x="2042" y="1259"/>
                    <a:pt x="1860" y="1903"/>
                  </a:cubicBezTo>
                  <a:cubicBezTo>
                    <a:pt x="1779" y="2196"/>
                    <a:pt x="1566" y="2455"/>
                    <a:pt x="1419" y="2718"/>
                  </a:cubicBezTo>
                  <a:cubicBezTo>
                    <a:pt x="1074" y="3321"/>
                    <a:pt x="760" y="3949"/>
                    <a:pt x="487" y="4587"/>
                  </a:cubicBezTo>
                  <a:cubicBezTo>
                    <a:pt x="421" y="4749"/>
                    <a:pt x="360" y="4906"/>
                    <a:pt x="310" y="5074"/>
                  </a:cubicBezTo>
                  <a:cubicBezTo>
                    <a:pt x="310" y="5074"/>
                    <a:pt x="1" y="6006"/>
                    <a:pt x="841" y="6183"/>
                  </a:cubicBezTo>
                  <a:cubicBezTo>
                    <a:pt x="881" y="6192"/>
                    <a:pt x="920" y="6197"/>
                    <a:pt x="959" y="6197"/>
                  </a:cubicBezTo>
                  <a:cubicBezTo>
                    <a:pt x="1029" y="6197"/>
                    <a:pt x="1097" y="6182"/>
                    <a:pt x="1166" y="6153"/>
                  </a:cubicBezTo>
                  <a:cubicBezTo>
                    <a:pt x="1490" y="6021"/>
                    <a:pt x="1687" y="5661"/>
                    <a:pt x="1824" y="5352"/>
                  </a:cubicBezTo>
                  <a:cubicBezTo>
                    <a:pt x="1931" y="5109"/>
                    <a:pt x="1991" y="4836"/>
                    <a:pt x="2062" y="4577"/>
                  </a:cubicBezTo>
                  <a:cubicBezTo>
                    <a:pt x="2209" y="4005"/>
                    <a:pt x="2356" y="3437"/>
                    <a:pt x="2478" y="2860"/>
                  </a:cubicBezTo>
                  <a:cubicBezTo>
                    <a:pt x="2503" y="2749"/>
                    <a:pt x="2523" y="2632"/>
                    <a:pt x="2574" y="2526"/>
                  </a:cubicBezTo>
                  <a:cubicBezTo>
                    <a:pt x="2635" y="2399"/>
                    <a:pt x="2726" y="2353"/>
                    <a:pt x="2832" y="2272"/>
                  </a:cubicBezTo>
                  <a:cubicBezTo>
                    <a:pt x="2949" y="2181"/>
                    <a:pt x="3015" y="2039"/>
                    <a:pt x="3070" y="1908"/>
                  </a:cubicBezTo>
                  <a:cubicBezTo>
                    <a:pt x="3080" y="1872"/>
                    <a:pt x="3131" y="1578"/>
                    <a:pt x="3141" y="1573"/>
                  </a:cubicBezTo>
                  <a:cubicBezTo>
                    <a:pt x="3288" y="1528"/>
                    <a:pt x="3693" y="1280"/>
                    <a:pt x="3815" y="1183"/>
                  </a:cubicBezTo>
                  <a:cubicBezTo>
                    <a:pt x="3866" y="1143"/>
                    <a:pt x="3916" y="1062"/>
                    <a:pt x="3861" y="1026"/>
                  </a:cubicBezTo>
                  <a:cubicBezTo>
                    <a:pt x="3849" y="1019"/>
                    <a:pt x="3833" y="1014"/>
                    <a:pt x="3817" y="1014"/>
                  </a:cubicBezTo>
                  <a:cubicBezTo>
                    <a:pt x="3811" y="1014"/>
                    <a:pt x="3805" y="1015"/>
                    <a:pt x="3800" y="1016"/>
                  </a:cubicBezTo>
                  <a:cubicBezTo>
                    <a:pt x="3703" y="1016"/>
                    <a:pt x="3389" y="1123"/>
                    <a:pt x="3298" y="1158"/>
                  </a:cubicBezTo>
                  <a:cubicBezTo>
                    <a:pt x="3460" y="1092"/>
                    <a:pt x="3881" y="864"/>
                    <a:pt x="4012" y="753"/>
                  </a:cubicBezTo>
                  <a:cubicBezTo>
                    <a:pt x="4053" y="717"/>
                    <a:pt x="4048" y="651"/>
                    <a:pt x="4002" y="626"/>
                  </a:cubicBezTo>
                  <a:cubicBezTo>
                    <a:pt x="3992" y="616"/>
                    <a:pt x="3977" y="616"/>
                    <a:pt x="3962" y="616"/>
                  </a:cubicBezTo>
                  <a:cubicBezTo>
                    <a:pt x="3805" y="641"/>
                    <a:pt x="3410" y="834"/>
                    <a:pt x="3258" y="905"/>
                  </a:cubicBezTo>
                  <a:cubicBezTo>
                    <a:pt x="3384" y="844"/>
                    <a:pt x="3769" y="580"/>
                    <a:pt x="3871" y="484"/>
                  </a:cubicBezTo>
                  <a:cubicBezTo>
                    <a:pt x="3916" y="444"/>
                    <a:pt x="3957" y="368"/>
                    <a:pt x="3911" y="327"/>
                  </a:cubicBezTo>
                  <a:cubicBezTo>
                    <a:pt x="3898" y="318"/>
                    <a:pt x="3879" y="314"/>
                    <a:pt x="3859" y="314"/>
                  </a:cubicBezTo>
                  <a:cubicBezTo>
                    <a:pt x="3848" y="314"/>
                    <a:pt x="3836" y="315"/>
                    <a:pt x="3825" y="317"/>
                  </a:cubicBezTo>
                  <a:cubicBezTo>
                    <a:pt x="3688" y="332"/>
                    <a:pt x="3364" y="510"/>
                    <a:pt x="3192" y="616"/>
                  </a:cubicBezTo>
                  <a:cubicBezTo>
                    <a:pt x="3374" y="494"/>
                    <a:pt x="3536" y="347"/>
                    <a:pt x="3683" y="180"/>
                  </a:cubicBezTo>
                  <a:cubicBezTo>
                    <a:pt x="3703" y="160"/>
                    <a:pt x="3724" y="130"/>
                    <a:pt x="3739" y="94"/>
                  </a:cubicBezTo>
                  <a:cubicBezTo>
                    <a:pt x="3761" y="49"/>
                    <a:pt x="3720" y="0"/>
                    <a:pt x="36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4965917" y="2439097"/>
              <a:ext cx="358298" cy="561678"/>
            </a:xfrm>
            <a:custGeom>
              <a:avLst/>
              <a:gdLst/>
              <a:ahLst/>
              <a:cxnLst/>
              <a:rect l="l" t="t" r="r" b="b"/>
              <a:pathLst>
                <a:path w="4059" h="6363" extrusionOk="0">
                  <a:moveTo>
                    <a:pt x="796" y="1"/>
                  </a:moveTo>
                  <a:cubicBezTo>
                    <a:pt x="785" y="1"/>
                    <a:pt x="774" y="4"/>
                    <a:pt x="766" y="12"/>
                  </a:cubicBezTo>
                  <a:cubicBezTo>
                    <a:pt x="761" y="17"/>
                    <a:pt x="761" y="33"/>
                    <a:pt x="756" y="43"/>
                  </a:cubicBezTo>
                  <a:cubicBezTo>
                    <a:pt x="756" y="98"/>
                    <a:pt x="776" y="154"/>
                    <a:pt x="801" y="210"/>
                  </a:cubicBezTo>
                  <a:cubicBezTo>
                    <a:pt x="842" y="296"/>
                    <a:pt x="887" y="377"/>
                    <a:pt x="938" y="453"/>
                  </a:cubicBezTo>
                  <a:cubicBezTo>
                    <a:pt x="776" y="326"/>
                    <a:pt x="593" y="230"/>
                    <a:pt x="401" y="169"/>
                  </a:cubicBezTo>
                  <a:cubicBezTo>
                    <a:pt x="395" y="168"/>
                    <a:pt x="388" y="167"/>
                    <a:pt x="382" y="167"/>
                  </a:cubicBezTo>
                  <a:cubicBezTo>
                    <a:pt x="335" y="167"/>
                    <a:pt x="297" y="216"/>
                    <a:pt x="320" y="261"/>
                  </a:cubicBezTo>
                  <a:cubicBezTo>
                    <a:pt x="330" y="296"/>
                    <a:pt x="355" y="321"/>
                    <a:pt x="376" y="347"/>
                  </a:cubicBezTo>
                  <a:cubicBezTo>
                    <a:pt x="517" y="514"/>
                    <a:pt x="685" y="661"/>
                    <a:pt x="862" y="782"/>
                  </a:cubicBezTo>
                  <a:cubicBezTo>
                    <a:pt x="690" y="676"/>
                    <a:pt x="366" y="499"/>
                    <a:pt x="229" y="478"/>
                  </a:cubicBezTo>
                  <a:cubicBezTo>
                    <a:pt x="219" y="478"/>
                    <a:pt x="208" y="478"/>
                    <a:pt x="199" y="478"/>
                  </a:cubicBezTo>
                  <a:cubicBezTo>
                    <a:pt x="179" y="478"/>
                    <a:pt x="160" y="480"/>
                    <a:pt x="143" y="494"/>
                  </a:cubicBezTo>
                  <a:cubicBezTo>
                    <a:pt x="97" y="534"/>
                    <a:pt x="138" y="610"/>
                    <a:pt x="183" y="651"/>
                  </a:cubicBezTo>
                  <a:cubicBezTo>
                    <a:pt x="284" y="747"/>
                    <a:pt x="669" y="1005"/>
                    <a:pt x="801" y="1071"/>
                  </a:cubicBezTo>
                  <a:cubicBezTo>
                    <a:pt x="644" y="1000"/>
                    <a:pt x="249" y="808"/>
                    <a:pt x="97" y="782"/>
                  </a:cubicBezTo>
                  <a:cubicBezTo>
                    <a:pt x="82" y="782"/>
                    <a:pt x="67" y="782"/>
                    <a:pt x="51" y="792"/>
                  </a:cubicBezTo>
                  <a:cubicBezTo>
                    <a:pt x="11" y="818"/>
                    <a:pt x="1" y="884"/>
                    <a:pt x="41" y="919"/>
                  </a:cubicBezTo>
                  <a:cubicBezTo>
                    <a:pt x="177" y="1030"/>
                    <a:pt x="588" y="1256"/>
                    <a:pt x="752" y="1323"/>
                  </a:cubicBezTo>
                  <a:lnTo>
                    <a:pt x="752" y="1323"/>
                  </a:lnTo>
                  <a:cubicBezTo>
                    <a:pt x="662" y="1286"/>
                    <a:pt x="349" y="1182"/>
                    <a:pt x="254" y="1182"/>
                  </a:cubicBezTo>
                  <a:cubicBezTo>
                    <a:pt x="249" y="1181"/>
                    <a:pt x="243" y="1180"/>
                    <a:pt x="238" y="1180"/>
                  </a:cubicBezTo>
                  <a:cubicBezTo>
                    <a:pt x="223" y="1180"/>
                    <a:pt x="208" y="1185"/>
                    <a:pt x="193" y="1193"/>
                  </a:cubicBezTo>
                  <a:cubicBezTo>
                    <a:pt x="143" y="1228"/>
                    <a:pt x="188" y="1309"/>
                    <a:pt x="239" y="1350"/>
                  </a:cubicBezTo>
                  <a:cubicBezTo>
                    <a:pt x="360" y="1446"/>
                    <a:pt x="766" y="1694"/>
                    <a:pt x="913" y="1740"/>
                  </a:cubicBezTo>
                  <a:cubicBezTo>
                    <a:pt x="923" y="1745"/>
                    <a:pt x="973" y="2039"/>
                    <a:pt x="989" y="2074"/>
                  </a:cubicBezTo>
                  <a:cubicBezTo>
                    <a:pt x="1039" y="2206"/>
                    <a:pt x="1110" y="2348"/>
                    <a:pt x="1227" y="2439"/>
                  </a:cubicBezTo>
                  <a:cubicBezTo>
                    <a:pt x="1328" y="2515"/>
                    <a:pt x="1419" y="2565"/>
                    <a:pt x="1480" y="2692"/>
                  </a:cubicBezTo>
                  <a:cubicBezTo>
                    <a:pt x="1531" y="2798"/>
                    <a:pt x="1556" y="2915"/>
                    <a:pt x="1581" y="3026"/>
                  </a:cubicBezTo>
                  <a:cubicBezTo>
                    <a:pt x="1698" y="3604"/>
                    <a:pt x="1845" y="4171"/>
                    <a:pt x="1997" y="4744"/>
                  </a:cubicBezTo>
                  <a:cubicBezTo>
                    <a:pt x="2062" y="5002"/>
                    <a:pt x="2123" y="5275"/>
                    <a:pt x="2235" y="5519"/>
                  </a:cubicBezTo>
                  <a:cubicBezTo>
                    <a:pt x="2366" y="5828"/>
                    <a:pt x="2564" y="6187"/>
                    <a:pt x="2893" y="6319"/>
                  </a:cubicBezTo>
                  <a:cubicBezTo>
                    <a:pt x="2962" y="6348"/>
                    <a:pt x="3028" y="6363"/>
                    <a:pt x="3096" y="6363"/>
                  </a:cubicBezTo>
                  <a:cubicBezTo>
                    <a:pt x="3134" y="6363"/>
                    <a:pt x="3173" y="6358"/>
                    <a:pt x="3212" y="6349"/>
                  </a:cubicBezTo>
                  <a:cubicBezTo>
                    <a:pt x="4058" y="6172"/>
                    <a:pt x="3744" y="5240"/>
                    <a:pt x="3744" y="5240"/>
                  </a:cubicBezTo>
                  <a:cubicBezTo>
                    <a:pt x="3699" y="5073"/>
                    <a:pt x="3633" y="4911"/>
                    <a:pt x="3567" y="4754"/>
                  </a:cubicBezTo>
                  <a:cubicBezTo>
                    <a:pt x="3293" y="4115"/>
                    <a:pt x="2979" y="3487"/>
                    <a:pt x="2640" y="2885"/>
                  </a:cubicBezTo>
                  <a:cubicBezTo>
                    <a:pt x="2488" y="2621"/>
                    <a:pt x="2275" y="2363"/>
                    <a:pt x="2194" y="2069"/>
                  </a:cubicBezTo>
                  <a:cubicBezTo>
                    <a:pt x="2083" y="1669"/>
                    <a:pt x="1895" y="1289"/>
                    <a:pt x="1662" y="944"/>
                  </a:cubicBezTo>
                  <a:cubicBezTo>
                    <a:pt x="1450" y="625"/>
                    <a:pt x="1186" y="195"/>
                    <a:pt x="842" y="12"/>
                  </a:cubicBezTo>
                  <a:cubicBezTo>
                    <a:pt x="827" y="6"/>
                    <a:pt x="811" y="1"/>
                    <a:pt x="796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5377353" y="1574475"/>
              <a:ext cx="695852" cy="1071452"/>
            </a:xfrm>
            <a:custGeom>
              <a:avLst/>
              <a:gdLst/>
              <a:ahLst/>
              <a:cxnLst/>
              <a:rect l="l" t="t" r="r" b="b"/>
              <a:pathLst>
                <a:path w="7883" h="12138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1494"/>
                  </a:lnTo>
                  <a:cubicBezTo>
                    <a:pt x="0" y="11849"/>
                    <a:pt x="289" y="12137"/>
                    <a:pt x="638" y="12137"/>
                  </a:cubicBezTo>
                  <a:lnTo>
                    <a:pt x="7244" y="12137"/>
                  </a:lnTo>
                  <a:cubicBezTo>
                    <a:pt x="7593" y="12137"/>
                    <a:pt x="7882" y="11849"/>
                    <a:pt x="7882" y="11494"/>
                  </a:cubicBez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5377353" y="1574475"/>
              <a:ext cx="695852" cy="119433"/>
            </a:xfrm>
            <a:custGeom>
              <a:avLst/>
              <a:gdLst/>
              <a:ahLst/>
              <a:cxnLst/>
              <a:rect l="l" t="t" r="r" b="b"/>
              <a:pathLst>
                <a:path w="7883" h="1353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353"/>
                  </a:lnTo>
                  <a:lnTo>
                    <a:pt x="7882" y="1353"/>
                  </a:ln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5627692" y="2569827"/>
              <a:ext cx="195082" cy="29130"/>
            </a:xfrm>
            <a:custGeom>
              <a:avLst/>
              <a:gdLst/>
              <a:ahLst/>
              <a:cxnLst/>
              <a:rect l="l" t="t" r="r" b="b"/>
              <a:pathLst>
                <a:path w="2210" h="330" extrusionOk="0">
                  <a:moveTo>
                    <a:pt x="153" y="0"/>
                  </a:moveTo>
                  <a:cubicBezTo>
                    <a:pt x="67" y="0"/>
                    <a:pt x="1" y="71"/>
                    <a:pt x="1" y="157"/>
                  </a:cubicBezTo>
                  <a:lnTo>
                    <a:pt x="1" y="178"/>
                  </a:lnTo>
                  <a:cubicBezTo>
                    <a:pt x="1" y="264"/>
                    <a:pt x="67" y="330"/>
                    <a:pt x="153" y="330"/>
                  </a:cubicBezTo>
                  <a:lnTo>
                    <a:pt x="2058" y="330"/>
                  </a:lnTo>
                  <a:cubicBezTo>
                    <a:pt x="2139" y="330"/>
                    <a:pt x="2209" y="264"/>
                    <a:pt x="2209" y="178"/>
                  </a:cubicBezTo>
                  <a:lnTo>
                    <a:pt x="2209" y="157"/>
                  </a:lnTo>
                  <a:cubicBezTo>
                    <a:pt x="2209" y="71"/>
                    <a:pt x="2139" y="0"/>
                    <a:pt x="20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5445763" y="1757815"/>
              <a:ext cx="559030" cy="719068"/>
            </a:xfrm>
            <a:custGeom>
              <a:avLst/>
              <a:gdLst/>
              <a:ahLst/>
              <a:cxnLst/>
              <a:rect l="l" t="t" r="r" b="b"/>
              <a:pathLst>
                <a:path w="6333" h="8146" extrusionOk="0">
                  <a:moveTo>
                    <a:pt x="0" y="0"/>
                  </a:moveTo>
                  <a:lnTo>
                    <a:pt x="0" y="8146"/>
                  </a:lnTo>
                  <a:lnTo>
                    <a:pt x="6332" y="8146"/>
                  </a:lnTo>
                  <a:lnTo>
                    <a:pt x="6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5496696" y="1820400"/>
              <a:ext cx="457075" cy="457075"/>
            </a:xfrm>
            <a:custGeom>
              <a:avLst/>
              <a:gdLst/>
              <a:ahLst/>
              <a:cxnLst/>
              <a:rect l="l" t="t" r="r" b="b"/>
              <a:pathLst>
                <a:path w="5178" h="5178" extrusionOk="0">
                  <a:moveTo>
                    <a:pt x="1525" y="411"/>
                  </a:moveTo>
                  <a:lnTo>
                    <a:pt x="1525" y="411"/>
                  </a:lnTo>
                  <a:cubicBezTo>
                    <a:pt x="1515" y="446"/>
                    <a:pt x="1500" y="487"/>
                    <a:pt x="1485" y="527"/>
                  </a:cubicBezTo>
                  <a:cubicBezTo>
                    <a:pt x="1434" y="684"/>
                    <a:pt x="1343" y="968"/>
                    <a:pt x="1262" y="1338"/>
                  </a:cubicBezTo>
                  <a:lnTo>
                    <a:pt x="517" y="1338"/>
                  </a:lnTo>
                  <a:cubicBezTo>
                    <a:pt x="755" y="938"/>
                    <a:pt x="1105" y="618"/>
                    <a:pt x="1525" y="411"/>
                  </a:cubicBezTo>
                  <a:close/>
                  <a:moveTo>
                    <a:pt x="2488" y="168"/>
                  </a:moveTo>
                  <a:lnTo>
                    <a:pt x="2488" y="1338"/>
                  </a:lnTo>
                  <a:lnTo>
                    <a:pt x="1429" y="1338"/>
                  </a:lnTo>
                  <a:cubicBezTo>
                    <a:pt x="1551" y="796"/>
                    <a:pt x="1698" y="411"/>
                    <a:pt x="1738" y="320"/>
                  </a:cubicBezTo>
                  <a:cubicBezTo>
                    <a:pt x="1976" y="233"/>
                    <a:pt x="2230" y="178"/>
                    <a:pt x="2488" y="168"/>
                  </a:cubicBezTo>
                  <a:close/>
                  <a:moveTo>
                    <a:pt x="2655" y="168"/>
                  </a:moveTo>
                  <a:cubicBezTo>
                    <a:pt x="2974" y="178"/>
                    <a:pt x="3273" y="244"/>
                    <a:pt x="3552" y="365"/>
                  </a:cubicBezTo>
                  <a:cubicBezTo>
                    <a:pt x="3587" y="477"/>
                    <a:pt x="3688" y="836"/>
                    <a:pt x="3780" y="1338"/>
                  </a:cubicBezTo>
                  <a:lnTo>
                    <a:pt x="2655" y="1338"/>
                  </a:lnTo>
                  <a:lnTo>
                    <a:pt x="2655" y="168"/>
                  </a:lnTo>
                  <a:close/>
                  <a:moveTo>
                    <a:pt x="3749" y="461"/>
                  </a:moveTo>
                  <a:lnTo>
                    <a:pt x="3749" y="461"/>
                  </a:lnTo>
                  <a:cubicBezTo>
                    <a:pt x="4124" y="669"/>
                    <a:pt x="4443" y="973"/>
                    <a:pt x="4661" y="1338"/>
                  </a:cubicBezTo>
                  <a:lnTo>
                    <a:pt x="3947" y="1338"/>
                  </a:lnTo>
                  <a:cubicBezTo>
                    <a:pt x="3881" y="953"/>
                    <a:pt x="3800" y="644"/>
                    <a:pt x="3749" y="461"/>
                  </a:cubicBezTo>
                  <a:close/>
                  <a:moveTo>
                    <a:pt x="1227" y="1500"/>
                  </a:moveTo>
                  <a:cubicBezTo>
                    <a:pt x="1166" y="1794"/>
                    <a:pt x="1115" y="2123"/>
                    <a:pt x="1095" y="2478"/>
                  </a:cubicBezTo>
                  <a:cubicBezTo>
                    <a:pt x="1095" y="2483"/>
                    <a:pt x="1095" y="2488"/>
                    <a:pt x="1095" y="2493"/>
                  </a:cubicBezTo>
                  <a:lnTo>
                    <a:pt x="168" y="2493"/>
                  </a:lnTo>
                  <a:cubicBezTo>
                    <a:pt x="183" y="2138"/>
                    <a:pt x="274" y="1799"/>
                    <a:pt x="426" y="1500"/>
                  </a:cubicBezTo>
                  <a:close/>
                  <a:moveTo>
                    <a:pt x="2488" y="1500"/>
                  </a:moveTo>
                  <a:lnTo>
                    <a:pt x="2488" y="2493"/>
                  </a:lnTo>
                  <a:lnTo>
                    <a:pt x="1257" y="2493"/>
                  </a:lnTo>
                  <a:cubicBezTo>
                    <a:pt x="1272" y="2310"/>
                    <a:pt x="1287" y="2143"/>
                    <a:pt x="1313" y="1986"/>
                  </a:cubicBezTo>
                  <a:cubicBezTo>
                    <a:pt x="1333" y="1814"/>
                    <a:pt x="1363" y="1652"/>
                    <a:pt x="1394" y="1500"/>
                  </a:cubicBezTo>
                  <a:close/>
                  <a:moveTo>
                    <a:pt x="3805" y="1500"/>
                  </a:moveTo>
                  <a:cubicBezTo>
                    <a:pt x="3851" y="1799"/>
                    <a:pt x="3891" y="2133"/>
                    <a:pt x="3901" y="2493"/>
                  </a:cubicBezTo>
                  <a:lnTo>
                    <a:pt x="2655" y="2493"/>
                  </a:lnTo>
                  <a:lnTo>
                    <a:pt x="2655" y="1500"/>
                  </a:lnTo>
                  <a:close/>
                  <a:moveTo>
                    <a:pt x="4752" y="1500"/>
                  </a:moveTo>
                  <a:cubicBezTo>
                    <a:pt x="4904" y="1799"/>
                    <a:pt x="4995" y="2138"/>
                    <a:pt x="5011" y="2493"/>
                  </a:cubicBezTo>
                  <a:lnTo>
                    <a:pt x="4068" y="2493"/>
                  </a:lnTo>
                  <a:cubicBezTo>
                    <a:pt x="4053" y="2133"/>
                    <a:pt x="4018" y="1799"/>
                    <a:pt x="3972" y="1500"/>
                  </a:cubicBezTo>
                  <a:close/>
                  <a:moveTo>
                    <a:pt x="1085" y="2655"/>
                  </a:moveTo>
                  <a:cubicBezTo>
                    <a:pt x="1069" y="3055"/>
                    <a:pt x="1095" y="3430"/>
                    <a:pt x="1161" y="3774"/>
                  </a:cubicBezTo>
                  <a:lnTo>
                    <a:pt x="477" y="3774"/>
                  </a:lnTo>
                  <a:cubicBezTo>
                    <a:pt x="289" y="3445"/>
                    <a:pt x="178" y="3060"/>
                    <a:pt x="168" y="2655"/>
                  </a:cubicBezTo>
                  <a:close/>
                  <a:moveTo>
                    <a:pt x="2488" y="2655"/>
                  </a:moveTo>
                  <a:lnTo>
                    <a:pt x="2488" y="3774"/>
                  </a:lnTo>
                  <a:lnTo>
                    <a:pt x="1328" y="3774"/>
                  </a:lnTo>
                  <a:cubicBezTo>
                    <a:pt x="1257" y="3394"/>
                    <a:pt x="1237" y="3014"/>
                    <a:pt x="1252" y="2655"/>
                  </a:cubicBezTo>
                  <a:close/>
                  <a:moveTo>
                    <a:pt x="3906" y="2655"/>
                  </a:moveTo>
                  <a:cubicBezTo>
                    <a:pt x="3916" y="3014"/>
                    <a:pt x="3896" y="3394"/>
                    <a:pt x="3835" y="3774"/>
                  </a:cubicBezTo>
                  <a:lnTo>
                    <a:pt x="2655" y="3774"/>
                  </a:lnTo>
                  <a:lnTo>
                    <a:pt x="2655" y="2655"/>
                  </a:lnTo>
                  <a:close/>
                  <a:moveTo>
                    <a:pt x="5011" y="2655"/>
                  </a:moveTo>
                  <a:cubicBezTo>
                    <a:pt x="5000" y="3060"/>
                    <a:pt x="4889" y="3445"/>
                    <a:pt x="4702" y="3774"/>
                  </a:cubicBezTo>
                  <a:lnTo>
                    <a:pt x="4002" y="3774"/>
                  </a:lnTo>
                  <a:cubicBezTo>
                    <a:pt x="4058" y="3394"/>
                    <a:pt x="4078" y="3014"/>
                    <a:pt x="4073" y="2655"/>
                  </a:cubicBezTo>
                  <a:close/>
                  <a:moveTo>
                    <a:pt x="4600" y="3941"/>
                  </a:moveTo>
                  <a:cubicBezTo>
                    <a:pt x="4387" y="4256"/>
                    <a:pt x="4104" y="4519"/>
                    <a:pt x="3769" y="4701"/>
                  </a:cubicBezTo>
                  <a:cubicBezTo>
                    <a:pt x="3861" y="4453"/>
                    <a:pt x="3926" y="4200"/>
                    <a:pt x="3972" y="3941"/>
                  </a:cubicBezTo>
                  <a:close/>
                  <a:moveTo>
                    <a:pt x="1196" y="3941"/>
                  </a:moveTo>
                  <a:cubicBezTo>
                    <a:pt x="1262" y="4230"/>
                    <a:pt x="1358" y="4504"/>
                    <a:pt x="1485" y="4747"/>
                  </a:cubicBezTo>
                  <a:cubicBezTo>
                    <a:pt x="1120" y="4559"/>
                    <a:pt x="806" y="4281"/>
                    <a:pt x="578" y="3941"/>
                  </a:cubicBezTo>
                  <a:close/>
                  <a:moveTo>
                    <a:pt x="2488" y="3941"/>
                  </a:moveTo>
                  <a:lnTo>
                    <a:pt x="2488" y="5010"/>
                  </a:lnTo>
                  <a:cubicBezTo>
                    <a:pt x="2224" y="5000"/>
                    <a:pt x="1976" y="4950"/>
                    <a:pt x="1738" y="4858"/>
                  </a:cubicBezTo>
                  <a:cubicBezTo>
                    <a:pt x="1561" y="4570"/>
                    <a:pt x="1444" y="4261"/>
                    <a:pt x="1368" y="3941"/>
                  </a:cubicBezTo>
                  <a:close/>
                  <a:moveTo>
                    <a:pt x="3805" y="3941"/>
                  </a:moveTo>
                  <a:cubicBezTo>
                    <a:pt x="3749" y="4235"/>
                    <a:pt x="3668" y="4529"/>
                    <a:pt x="3552" y="4813"/>
                  </a:cubicBezTo>
                  <a:cubicBezTo>
                    <a:pt x="3278" y="4934"/>
                    <a:pt x="2974" y="5005"/>
                    <a:pt x="2655" y="5010"/>
                  </a:cubicBezTo>
                  <a:lnTo>
                    <a:pt x="2655" y="3941"/>
                  </a:lnTo>
                  <a:close/>
                  <a:moveTo>
                    <a:pt x="2589" y="0"/>
                  </a:moveTo>
                  <a:cubicBezTo>
                    <a:pt x="2260" y="0"/>
                    <a:pt x="1946" y="61"/>
                    <a:pt x="1657" y="178"/>
                  </a:cubicBezTo>
                  <a:lnTo>
                    <a:pt x="1657" y="173"/>
                  </a:lnTo>
                  <a:cubicBezTo>
                    <a:pt x="1647" y="178"/>
                    <a:pt x="1642" y="178"/>
                    <a:pt x="1637" y="183"/>
                  </a:cubicBezTo>
                  <a:cubicBezTo>
                    <a:pt x="679" y="563"/>
                    <a:pt x="1" y="1500"/>
                    <a:pt x="1" y="2589"/>
                  </a:cubicBezTo>
                  <a:cubicBezTo>
                    <a:pt x="1" y="4017"/>
                    <a:pt x="1161" y="5177"/>
                    <a:pt x="2589" y="5177"/>
                  </a:cubicBezTo>
                  <a:cubicBezTo>
                    <a:pt x="4018" y="5177"/>
                    <a:pt x="5178" y="4017"/>
                    <a:pt x="5178" y="2589"/>
                  </a:cubicBezTo>
                  <a:cubicBezTo>
                    <a:pt x="5178" y="1160"/>
                    <a:pt x="4018" y="0"/>
                    <a:pt x="2589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5405070" y="2142769"/>
              <a:ext cx="640417" cy="145473"/>
            </a:xfrm>
            <a:custGeom>
              <a:avLst/>
              <a:gdLst/>
              <a:ahLst/>
              <a:cxnLst/>
              <a:rect l="l" t="t" r="r" b="b"/>
              <a:pathLst>
                <a:path w="7255" h="1648" extrusionOk="0">
                  <a:moveTo>
                    <a:pt x="0" y="1"/>
                  </a:moveTo>
                  <a:lnTo>
                    <a:pt x="172" y="1647"/>
                  </a:lnTo>
                  <a:lnTo>
                    <a:pt x="7117" y="1647"/>
                  </a:lnTo>
                  <a:lnTo>
                    <a:pt x="72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5510555" y="2269792"/>
              <a:ext cx="416823" cy="144943"/>
            </a:xfrm>
            <a:custGeom>
              <a:avLst/>
              <a:gdLst/>
              <a:ahLst/>
              <a:cxnLst/>
              <a:rect l="l" t="t" r="r" b="b"/>
              <a:pathLst>
                <a:path w="4722" h="1642" extrusionOk="0">
                  <a:moveTo>
                    <a:pt x="1" y="0"/>
                  </a:moveTo>
                  <a:lnTo>
                    <a:pt x="112" y="1642"/>
                  </a:lnTo>
                  <a:lnTo>
                    <a:pt x="4636" y="1642"/>
                  </a:lnTo>
                  <a:lnTo>
                    <a:pt x="47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5484603" y="2184345"/>
              <a:ext cx="54641" cy="66293"/>
            </a:xfrm>
            <a:custGeom>
              <a:avLst/>
              <a:gdLst/>
              <a:ahLst/>
              <a:cxnLst/>
              <a:rect l="l" t="t" r="r" b="b"/>
              <a:pathLst>
                <a:path w="619" h="751" extrusionOk="0">
                  <a:moveTo>
                    <a:pt x="305" y="133"/>
                  </a:moveTo>
                  <a:cubicBezTo>
                    <a:pt x="335" y="133"/>
                    <a:pt x="355" y="138"/>
                    <a:pt x="371" y="153"/>
                  </a:cubicBezTo>
                  <a:cubicBezTo>
                    <a:pt x="386" y="168"/>
                    <a:pt x="396" y="188"/>
                    <a:pt x="396" y="214"/>
                  </a:cubicBezTo>
                  <a:cubicBezTo>
                    <a:pt x="396" y="239"/>
                    <a:pt x="386" y="259"/>
                    <a:pt x="371" y="269"/>
                  </a:cubicBezTo>
                  <a:cubicBezTo>
                    <a:pt x="355" y="284"/>
                    <a:pt x="335" y="290"/>
                    <a:pt x="305" y="290"/>
                  </a:cubicBezTo>
                  <a:lnTo>
                    <a:pt x="193" y="290"/>
                  </a:lnTo>
                  <a:lnTo>
                    <a:pt x="193" y="133"/>
                  </a:lnTo>
                  <a:close/>
                  <a:moveTo>
                    <a:pt x="310" y="421"/>
                  </a:moveTo>
                  <a:cubicBezTo>
                    <a:pt x="350" y="421"/>
                    <a:pt x="376" y="431"/>
                    <a:pt x="396" y="447"/>
                  </a:cubicBezTo>
                  <a:cubicBezTo>
                    <a:pt x="416" y="462"/>
                    <a:pt x="426" y="487"/>
                    <a:pt x="426" y="518"/>
                  </a:cubicBezTo>
                  <a:cubicBezTo>
                    <a:pt x="426" y="553"/>
                    <a:pt x="416" y="578"/>
                    <a:pt x="396" y="593"/>
                  </a:cubicBezTo>
                  <a:cubicBezTo>
                    <a:pt x="376" y="609"/>
                    <a:pt x="345" y="619"/>
                    <a:pt x="310" y="619"/>
                  </a:cubicBezTo>
                  <a:lnTo>
                    <a:pt x="193" y="619"/>
                  </a:lnTo>
                  <a:lnTo>
                    <a:pt x="193" y="421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325" y="751"/>
                  </a:lnTo>
                  <a:cubicBezTo>
                    <a:pt x="421" y="751"/>
                    <a:pt x="497" y="730"/>
                    <a:pt x="548" y="695"/>
                  </a:cubicBezTo>
                  <a:cubicBezTo>
                    <a:pt x="594" y="659"/>
                    <a:pt x="619" y="609"/>
                    <a:pt x="619" y="533"/>
                  </a:cubicBezTo>
                  <a:cubicBezTo>
                    <a:pt x="619" y="487"/>
                    <a:pt x="609" y="447"/>
                    <a:pt x="583" y="416"/>
                  </a:cubicBezTo>
                  <a:cubicBezTo>
                    <a:pt x="563" y="381"/>
                    <a:pt x="528" y="360"/>
                    <a:pt x="487" y="350"/>
                  </a:cubicBezTo>
                  <a:cubicBezTo>
                    <a:pt x="523" y="335"/>
                    <a:pt x="548" y="320"/>
                    <a:pt x="563" y="295"/>
                  </a:cubicBezTo>
                  <a:cubicBezTo>
                    <a:pt x="578" y="264"/>
                    <a:pt x="588" y="234"/>
                    <a:pt x="588" y="198"/>
                  </a:cubicBezTo>
                  <a:cubicBezTo>
                    <a:pt x="588" y="127"/>
                    <a:pt x="563" y="82"/>
                    <a:pt x="518" y="46"/>
                  </a:cubicBezTo>
                  <a:cubicBezTo>
                    <a:pt x="472" y="16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5545422" y="2184345"/>
              <a:ext cx="59584" cy="66293"/>
            </a:xfrm>
            <a:custGeom>
              <a:avLst/>
              <a:gdLst/>
              <a:ahLst/>
              <a:cxnLst/>
              <a:rect l="l" t="t" r="r" b="b"/>
              <a:pathLst>
                <a:path w="675" h="751" extrusionOk="0">
                  <a:moveTo>
                    <a:pt x="274" y="143"/>
                  </a:moveTo>
                  <a:cubicBezTo>
                    <a:pt x="315" y="143"/>
                    <a:pt x="340" y="148"/>
                    <a:pt x="360" y="163"/>
                  </a:cubicBezTo>
                  <a:cubicBezTo>
                    <a:pt x="376" y="178"/>
                    <a:pt x="386" y="203"/>
                    <a:pt x="386" y="234"/>
                  </a:cubicBezTo>
                  <a:cubicBezTo>
                    <a:pt x="386" y="269"/>
                    <a:pt x="376" y="295"/>
                    <a:pt x="360" y="310"/>
                  </a:cubicBezTo>
                  <a:cubicBezTo>
                    <a:pt x="340" y="325"/>
                    <a:pt x="315" y="335"/>
                    <a:pt x="274" y="335"/>
                  </a:cubicBezTo>
                  <a:lnTo>
                    <a:pt x="193" y="335"/>
                  </a:lnTo>
                  <a:lnTo>
                    <a:pt x="193" y="143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67"/>
                  </a:lnTo>
                  <a:lnTo>
                    <a:pt x="244" y="467"/>
                  </a:lnTo>
                  <a:cubicBezTo>
                    <a:pt x="279" y="467"/>
                    <a:pt x="305" y="472"/>
                    <a:pt x="320" y="487"/>
                  </a:cubicBezTo>
                  <a:cubicBezTo>
                    <a:pt x="340" y="502"/>
                    <a:pt x="360" y="528"/>
                    <a:pt x="376" y="563"/>
                  </a:cubicBezTo>
                  <a:lnTo>
                    <a:pt x="467" y="751"/>
                  </a:lnTo>
                  <a:lnTo>
                    <a:pt x="675" y="751"/>
                  </a:lnTo>
                  <a:lnTo>
                    <a:pt x="568" y="538"/>
                  </a:lnTo>
                  <a:cubicBezTo>
                    <a:pt x="548" y="492"/>
                    <a:pt x="528" y="462"/>
                    <a:pt x="507" y="442"/>
                  </a:cubicBezTo>
                  <a:cubicBezTo>
                    <a:pt x="487" y="421"/>
                    <a:pt x="462" y="406"/>
                    <a:pt x="436" y="401"/>
                  </a:cubicBezTo>
                  <a:cubicBezTo>
                    <a:pt x="482" y="386"/>
                    <a:pt x="517" y="360"/>
                    <a:pt x="543" y="330"/>
                  </a:cubicBezTo>
                  <a:cubicBezTo>
                    <a:pt x="568" y="300"/>
                    <a:pt x="578" y="259"/>
                    <a:pt x="578" y="209"/>
                  </a:cubicBezTo>
                  <a:cubicBezTo>
                    <a:pt x="578" y="138"/>
                    <a:pt x="558" y="82"/>
                    <a:pt x="507" y="51"/>
                  </a:cubicBezTo>
                  <a:cubicBezTo>
                    <a:pt x="462" y="16"/>
                    <a:pt x="39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5605359" y="2184345"/>
              <a:ext cx="47049" cy="66293"/>
            </a:xfrm>
            <a:custGeom>
              <a:avLst/>
              <a:gdLst/>
              <a:ahLst/>
              <a:cxnLst/>
              <a:rect l="l" t="t" r="r" b="b"/>
              <a:pathLst>
                <a:path w="533" h="751" extrusionOk="0">
                  <a:moveTo>
                    <a:pt x="1" y="1"/>
                  </a:moveTo>
                  <a:lnTo>
                    <a:pt x="1" y="751"/>
                  </a:lnTo>
                  <a:lnTo>
                    <a:pt x="532" y="751"/>
                  </a:lnTo>
                  <a:lnTo>
                    <a:pt x="532" y="604"/>
                  </a:lnTo>
                  <a:lnTo>
                    <a:pt x="193" y="604"/>
                  </a:lnTo>
                  <a:lnTo>
                    <a:pt x="193" y="431"/>
                  </a:lnTo>
                  <a:lnTo>
                    <a:pt x="502" y="431"/>
                  </a:lnTo>
                  <a:lnTo>
                    <a:pt x="502" y="284"/>
                  </a:lnTo>
                  <a:lnTo>
                    <a:pt x="193" y="284"/>
                  </a:lnTo>
                  <a:lnTo>
                    <a:pt x="193" y="148"/>
                  </a:lnTo>
                  <a:lnTo>
                    <a:pt x="522" y="148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5653202" y="2184345"/>
              <a:ext cx="69382" cy="66293"/>
            </a:xfrm>
            <a:custGeom>
              <a:avLst/>
              <a:gdLst/>
              <a:ahLst/>
              <a:cxnLst/>
              <a:rect l="l" t="t" r="r" b="b"/>
              <a:pathLst>
                <a:path w="786" h="751" extrusionOk="0">
                  <a:moveTo>
                    <a:pt x="396" y="178"/>
                  </a:moveTo>
                  <a:lnTo>
                    <a:pt x="497" y="472"/>
                  </a:lnTo>
                  <a:lnTo>
                    <a:pt x="289" y="472"/>
                  </a:lnTo>
                  <a:lnTo>
                    <a:pt x="396" y="178"/>
                  </a:lnTo>
                  <a:close/>
                  <a:moveTo>
                    <a:pt x="279" y="1"/>
                  </a:moveTo>
                  <a:lnTo>
                    <a:pt x="1" y="751"/>
                  </a:lnTo>
                  <a:lnTo>
                    <a:pt x="198" y="751"/>
                  </a:lnTo>
                  <a:lnTo>
                    <a:pt x="244" y="614"/>
                  </a:lnTo>
                  <a:lnTo>
                    <a:pt x="548" y="614"/>
                  </a:lnTo>
                  <a:lnTo>
                    <a:pt x="593" y="751"/>
                  </a:lnTo>
                  <a:lnTo>
                    <a:pt x="786" y="751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5727880" y="2184345"/>
              <a:ext cx="64969" cy="66293"/>
            </a:xfrm>
            <a:custGeom>
              <a:avLst/>
              <a:gdLst/>
              <a:ahLst/>
              <a:cxnLst/>
              <a:rect l="l" t="t" r="r" b="b"/>
              <a:pathLst>
                <a:path w="736" h="751" extrusionOk="0"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57"/>
                  </a:lnTo>
                  <a:lnTo>
                    <a:pt x="492" y="751"/>
                  </a:lnTo>
                  <a:lnTo>
                    <a:pt x="735" y="751"/>
                  </a:lnTo>
                  <a:lnTo>
                    <a:pt x="335" y="355"/>
                  </a:lnTo>
                  <a:lnTo>
                    <a:pt x="700" y="1"/>
                  </a:lnTo>
                  <a:lnTo>
                    <a:pt x="472" y="1"/>
                  </a:lnTo>
                  <a:lnTo>
                    <a:pt x="193" y="274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5788258" y="2184345"/>
              <a:ext cx="17478" cy="66293"/>
            </a:xfrm>
            <a:custGeom>
              <a:avLst/>
              <a:gdLst/>
              <a:ahLst/>
              <a:cxnLst/>
              <a:rect l="l" t="t" r="r" b="b"/>
              <a:pathLst>
                <a:path w="198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98" y="75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5821360" y="2184345"/>
              <a:ext cx="59496" cy="66293"/>
            </a:xfrm>
            <a:custGeom>
              <a:avLst/>
              <a:gdLst/>
              <a:ahLst/>
              <a:cxnLst/>
              <a:rect l="l" t="t" r="r" b="b"/>
              <a:pathLst>
                <a:path w="674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83" y="751"/>
                  </a:lnTo>
                  <a:lnTo>
                    <a:pt x="183" y="234"/>
                  </a:lnTo>
                  <a:lnTo>
                    <a:pt x="456" y="751"/>
                  </a:lnTo>
                  <a:lnTo>
                    <a:pt x="674" y="751"/>
                  </a:lnTo>
                  <a:lnTo>
                    <a:pt x="674" y="1"/>
                  </a:lnTo>
                  <a:lnTo>
                    <a:pt x="487" y="1"/>
                  </a:lnTo>
                  <a:lnTo>
                    <a:pt x="487" y="512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5888447" y="2183021"/>
              <a:ext cx="63556" cy="68941"/>
            </a:xfrm>
            <a:custGeom>
              <a:avLst/>
              <a:gdLst/>
              <a:ahLst/>
              <a:cxnLst/>
              <a:rect l="l" t="t" r="r" b="b"/>
              <a:pathLst>
                <a:path w="720" h="781" extrusionOk="0">
                  <a:moveTo>
                    <a:pt x="415" y="1"/>
                  </a:moveTo>
                  <a:cubicBezTo>
                    <a:pt x="289" y="1"/>
                    <a:pt x="188" y="36"/>
                    <a:pt x="112" y="107"/>
                  </a:cubicBezTo>
                  <a:cubicBezTo>
                    <a:pt x="41" y="178"/>
                    <a:pt x="0" y="269"/>
                    <a:pt x="0" y="391"/>
                  </a:cubicBezTo>
                  <a:cubicBezTo>
                    <a:pt x="0" y="512"/>
                    <a:pt x="41" y="603"/>
                    <a:pt x="112" y="674"/>
                  </a:cubicBezTo>
                  <a:cubicBezTo>
                    <a:pt x="182" y="745"/>
                    <a:pt x="284" y="781"/>
                    <a:pt x="405" y="781"/>
                  </a:cubicBezTo>
                  <a:cubicBezTo>
                    <a:pt x="461" y="781"/>
                    <a:pt x="517" y="771"/>
                    <a:pt x="567" y="760"/>
                  </a:cubicBezTo>
                  <a:cubicBezTo>
                    <a:pt x="618" y="750"/>
                    <a:pt x="669" y="730"/>
                    <a:pt x="719" y="710"/>
                  </a:cubicBezTo>
                  <a:lnTo>
                    <a:pt x="719" y="350"/>
                  </a:lnTo>
                  <a:lnTo>
                    <a:pt x="415" y="350"/>
                  </a:lnTo>
                  <a:lnTo>
                    <a:pt x="415" y="477"/>
                  </a:lnTo>
                  <a:lnTo>
                    <a:pt x="537" y="477"/>
                  </a:lnTo>
                  <a:lnTo>
                    <a:pt x="537" y="624"/>
                  </a:lnTo>
                  <a:cubicBezTo>
                    <a:pt x="522" y="629"/>
                    <a:pt x="507" y="634"/>
                    <a:pt x="486" y="634"/>
                  </a:cubicBezTo>
                  <a:cubicBezTo>
                    <a:pt x="471" y="639"/>
                    <a:pt x="451" y="639"/>
                    <a:pt x="431" y="639"/>
                  </a:cubicBezTo>
                  <a:cubicBezTo>
                    <a:pt x="360" y="639"/>
                    <a:pt x="304" y="619"/>
                    <a:pt x="264" y="573"/>
                  </a:cubicBezTo>
                  <a:cubicBezTo>
                    <a:pt x="223" y="533"/>
                    <a:pt x="203" y="472"/>
                    <a:pt x="203" y="391"/>
                  </a:cubicBezTo>
                  <a:cubicBezTo>
                    <a:pt x="203" y="310"/>
                    <a:pt x="223" y="249"/>
                    <a:pt x="264" y="208"/>
                  </a:cubicBezTo>
                  <a:cubicBezTo>
                    <a:pt x="304" y="163"/>
                    <a:pt x="365" y="142"/>
                    <a:pt x="441" y="142"/>
                  </a:cubicBezTo>
                  <a:cubicBezTo>
                    <a:pt x="481" y="142"/>
                    <a:pt x="522" y="148"/>
                    <a:pt x="567" y="158"/>
                  </a:cubicBezTo>
                  <a:cubicBezTo>
                    <a:pt x="608" y="173"/>
                    <a:pt x="649" y="188"/>
                    <a:pt x="689" y="213"/>
                  </a:cubicBezTo>
                  <a:lnTo>
                    <a:pt x="689" y="56"/>
                  </a:lnTo>
                  <a:cubicBezTo>
                    <a:pt x="649" y="41"/>
                    <a:pt x="608" y="26"/>
                    <a:pt x="562" y="16"/>
                  </a:cubicBezTo>
                  <a:cubicBezTo>
                    <a:pt x="517" y="6"/>
                    <a:pt x="466" y="1"/>
                    <a:pt x="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5578083" y="2305542"/>
              <a:ext cx="83682" cy="76091"/>
            </a:xfrm>
            <a:custGeom>
              <a:avLst/>
              <a:gdLst/>
              <a:ahLst/>
              <a:cxnLst/>
              <a:rect l="l" t="t" r="r" b="b"/>
              <a:pathLst>
                <a:path w="948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208" y="862"/>
                  </a:lnTo>
                  <a:lnTo>
                    <a:pt x="330" y="269"/>
                  </a:lnTo>
                  <a:lnTo>
                    <a:pt x="522" y="862"/>
                  </a:lnTo>
                  <a:lnTo>
                    <a:pt x="771" y="862"/>
                  </a:lnTo>
                  <a:lnTo>
                    <a:pt x="948" y="1"/>
                  </a:lnTo>
                  <a:lnTo>
                    <a:pt x="735" y="1"/>
                  </a:lnTo>
                  <a:lnTo>
                    <a:pt x="619" y="588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8"/>
            <p:cNvSpPr/>
            <p:nvPr/>
          </p:nvSpPr>
          <p:spPr>
            <a:xfrm>
              <a:off x="5652761" y="2305542"/>
              <a:ext cx="68499" cy="76091"/>
            </a:xfrm>
            <a:custGeom>
              <a:avLst/>
              <a:gdLst/>
              <a:ahLst/>
              <a:cxnLst/>
              <a:rect l="l" t="t" r="r" b="b"/>
              <a:pathLst>
                <a:path w="776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613" y="862"/>
                  </a:lnTo>
                  <a:lnTo>
                    <a:pt x="649" y="695"/>
                  </a:lnTo>
                  <a:lnTo>
                    <a:pt x="254" y="695"/>
                  </a:lnTo>
                  <a:lnTo>
                    <a:pt x="294" y="497"/>
                  </a:lnTo>
                  <a:lnTo>
                    <a:pt x="649" y="497"/>
                  </a:lnTo>
                  <a:lnTo>
                    <a:pt x="684" y="330"/>
                  </a:lnTo>
                  <a:lnTo>
                    <a:pt x="330" y="330"/>
                  </a:lnTo>
                  <a:lnTo>
                    <a:pt x="360" y="168"/>
                  </a:lnTo>
                  <a:lnTo>
                    <a:pt x="740" y="16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8"/>
            <p:cNvSpPr/>
            <p:nvPr/>
          </p:nvSpPr>
          <p:spPr>
            <a:xfrm>
              <a:off x="5719848" y="2305542"/>
              <a:ext cx="108752" cy="76091"/>
            </a:xfrm>
            <a:custGeom>
              <a:avLst/>
              <a:gdLst/>
              <a:ahLst/>
              <a:cxnLst/>
              <a:rect l="l" t="t" r="r" b="b"/>
              <a:pathLst>
                <a:path w="1232" h="862" extrusionOk="0">
                  <a:moveTo>
                    <a:pt x="0" y="1"/>
                  </a:moveTo>
                  <a:lnTo>
                    <a:pt x="31" y="862"/>
                  </a:lnTo>
                  <a:lnTo>
                    <a:pt x="289" y="862"/>
                  </a:lnTo>
                  <a:lnTo>
                    <a:pt x="573" y="203"/>
                  </a:lnTo>
                  <a:lnTo>
                    <a:pt x="598" y="862"/>
                  </a:lnTo>
                  <a:lnTo>
                    <a:pt x="856" y="862"/>
                  </a:lnTo>
                  <a:lnTo>
                    <a:pt x="1231" y="1"/>
                  </a:lnTo>
                  <a:lnTo>
                    <a:pt x="1024" y="1"/>
                  </a:lnTo>
                  <a:lnTo>
                    <a:pt x="745" y="624"/>
                  </a:lnTo>
                  <a:lnTo>
                    <a:pt x="725" y="1"/>
                  </a:lnTo>
                  <a:lnTo>
                    <a:pt x="512" y="1"/>
                  </a:lnTo>
                  <a:lnTo>
                    <a:pt x="238" y="624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8"/>
            <p:cNvSpPr/>
            <p:nvPr/>
          </p:nvSpPr>
          <p:spPr>
            <a:xfrm>
              <a:off x="5804765" y="2304218"/>
              <a:ext cx="68499" cy="78739"/>
            </a:xfrm>
            <a:custGeom>
              <a:avLst/>
              <a:gdLst/>
              <a:ahLst/>
              <a:cxnLst/>
              <a:rect l="l" t="t" r="r" b="b"/>
              <a:pathLst>
                <a:path w="776" h="892" extrusionOk="0">
                  <a:moveTo>
                    <a:pt x="482" y="0"/>
                  </a:moveTo>
                  <a:cubicBezTo>
                    <a:pt x="376" y="0"/>
                    <a:pt x="295" y="21"/>
                    <a:pt x="229" y="66"/>
                  </a:cubicBezTo>
                  <a:cubicBezTo>
                    <a:pt x="163" y="112"/>
                    <a:pt x="122" y="178"/>
                    <a:pt x="107" y="264"/>
                  </a:cubicBezTo>
                  <a:cubicBezTo>
                    <a:pt x="92" y="335"/>
                    <a:pt x="102" y="390"/>
                    <a:pt x="133" y="431"/>
                  </a:cubicBezTo>
                  <a:cubicBezTo>
                    <a:pt x="163" y="471"/>
                    <a:pt x="224" y="497"/>
                    <a:pt x="305" y="517"/>
                  </a:cubicBezTo>
                  <a:lnTo>
                    <a:pt x="386" y="537"/>
                  </a:lnTo>
                  <a:cubicBezTo>
                    <a:pt x="436" y="547"/>
                    <a:pt x="467" y="563"/>
                    <a:pt x="482" y="578"/>
                  </a:cubicBezTo>
                  <a:cubicBezTo>
                    <a:pt x="497" y="593"/>
                    <a:pt x="502" y="613"/>
                    <a:pt x="497" y="639"/>
                  </a:cubicBezTo>
                  <a:cubicBezTo>
                    <a:pt x="492" y="669"/>
                    <a:pt x="472" y="689"/>
                    <a:pt x="447" y="710"/>
                  </a:cubicBezTo>
                  <a:cubicBezTo>
                    <a:pt x="416" y="725"/>
                    <a:pt x="376" y="730"/>
                    <a:pt x="330" y="730"/>
                  </a:cubicBezTo>
                  <a:cubicBezTo>
                    <a:pt x="279" y="730"/>
                    <a:pt x="234" y="725"/>
                    <a:pt x="183" y="710"/>
                  </a:cubicBezTo>
                  <a:cubicBezTo>
                    <a:pt x="138" y="694"/>
                    <a:pt x="87" y="674"/>
                    <a:pt x="36" y="644"/>
                  </a:cubicBezTo>
                  <a:lnTo>
                    <a:pt x="1" y="831"/>
                  </a:lnTo>
                  <a:cubicBezTo>
                    <a:pt x="52" y="851"/>
                    <a:pt x="102" y="867"/>
                    <a:pt x="158" y="877"/>
                  </a:cubicBezTo>
                  <a:cubicBezTo>
                    <a:pt x="209" y="887"/>
                    <a:pt x="264" y="892"/>
                    <a:pt x="315" y="892"/>
                  </a:cubicBezTo>
                  <a:cubicBezTo>
                    <a:pt x="431" y="892"/>
                    <a:pt x="523" y="872"/>
                    <a:pt x="588" y="826"/>
                  </a:cubicBezTo>
                  <a:cubicBezTo>
                    <a:pt x="654" y="775"/>
                    <a:pt x="700" y="705"/>
                    <a:pt x="715" y="613"/>
                  </a:cubicBezTo>
                  <a:cubicBezTo>
                    <a:pt x="730" y="537"/>
                    <a:pt x="720" y="482"/>
                    <a:pt x="690" y="446"/>
                  </a:cubicBezTo>
                  <a:cubicBezTo>
                    <a:pt x="659" y="406"/>
                    <a:pt x="594" y="375"/>
                    <a:pt x="502" y="355"/>
                  </a:cubicBezTo>
                  <a:lnTo>
                    <a:pt x="411" y="335"/>
                  </a:lnTo>
                  <a:cubicBezTo>
                    <a:pt x="371" y="330"/>
                    <a:pt x="340" y="314"/>
                    <a:pt x="325" y="304"/>
                  </a:cubicBezTo>
                  <a:cubicBezTo>
                    <a:pt x="310" y="289"/>
                    <a:pt x="305" y="274"/>
                    <a:pt x="310" y="249"/>
                  </a:cubicBezTo>
                  <a:cubicBezTo>
                    <a:pt x="315" y="218"/>
                    <a:pt x="335" y="198"/>
                    <a:pt x="361" y="183"/>
                  </a:cubicBezTo>
                  <a:cubicBezTo>
                    <a:pt x="391" y="168"/>
                    <a:pt x="431" y="157"/>
                    <a:pt x="482" y="157"/>
                  </a:cubicBezTo>
                  <a:cubicBezTo>
                    <a:pt x="523" y="157"/>
                    <a:pt x="568" y="162"/>
                    <a:pt x="609" y="178"/>
                  </a:cubicBezTo>
                  <a:cubicBezTo>
                    <a:pt x="654" y="188"/>
                    <a:pt x="695" y="203"/>
                    <a:pt x="740" y="223"/>
                  </a:cubicBezTo>
                  <a:lnTo>
                    <a:pt x="776" y="41"/>
                  </a:lnTo>
                  <a:cubicBezTo>
                    <a:pt x="725" y="26"/>
                    <a:pt x="675" y="16"/>
                    <a:pt x="624" y="11"/>
                  </a:cubicBezTo>
                  <a:cubicBezTo>
                    <a:pt x="578" y="0"/>
                    <a:pt x="528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8"/>
            <p:cNvSpPr/>
            <p:nvPr/>
          </p:nvSpPr>
          <p:spPr>
            <a:xfrm>
              <a:off x="5022323" y="2098986"/>
              <a:ext cx="385927" cy="316192"/>
            </a:xfrm>
            <a:custGeom>
              <a:avLst/>
              <a:gdLst/>
              <a:ahLst/>
              <a:cxnLst/>
              <a:rect l="l" t="t" r="r" b="b"/>
              <a:pathLst>
                <a:path w="4372" h="3582" extrusionOk="0">
                  <a:moveTo>
                    <a:pt x="4169" y="0"/>
                  </a:moveTo>
                  <a:lnTo>
                    <a:pt x="0" y="3582"/>
                  </a:lnTo>
                  <a:lnTo>
                    <a:pt x="4372" y="2857"/>
                  </a:lnTo>
                  <a:lnTo>
                    <a:pt x="41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8"/>
            <p:cNvSpPr/>
            <p:nvPr/>
          </p:nvSpPr>
          <p:spPr>
            <a:xfrm>
              <a:off x="4238910" y="2604165"/>
              <a:ext cx="164628" cy="827378"/>
            </a:xfrm>
            <a:custGeom>
              <a:avLst/>
              <a:gdLst/>
              <a:ahLst/>
              <a:cxnLst/>
              <a:rect l="l" t="t" r="r" b="b"/>
              <a:pathLst>
                <a:path w="1865" h="9373" extrusionOk="0">
                  <a:moveTo>
                    <a:pt x="783" y="0"/>
                  </a:moveTo>
                  <a:cubicBezTo>
                    <a:pt x="522" y="0"/>
                    <a:pt x="275" y="57"/>
                    <a:pt x="172" y="174"/>
                  </a:cubicBezTo>
                  <a:cubicBezTo>
                    <a:pt x="132" y="219"/>
                    <a:pt x="127" y="285"/>
                    <a:pt x="127" y="346"/>
                  </a:cubicBezTo>
                  <a:cubicBezTo>
                    <a:pt x="51" y="2225"/>
                    <a:pt x="172" y="4110"/>
                    <a:pt x="492" y="5964"/>
                  </a:cubicBezTo>
                  <a:cubicBezTo>
                    <a:pt x="573" y="6445"/>
                    <a:pt x="659" y="6982"/>
                    <a:pt x="390" y="7397"/>
                  </a:cubicBezTo>
                  <a:cubicBezTo>
                    <a:pt x="258" y="7605"/>
                    <a:pt x="31" y="7777"/>
                    <a:pt x="0" y="8025"/>
                  </a:cubicBezTo>
                  <a:cubicBezTo>
                    <a:pt x="19" y="8026"/>
                    <a:pt x="38" y="8027"/>
                    <a:pt x="57" y="8027"/>
                  </a:cubicBezTo>
                  <a:cubicBezTo>
                    <a:pt x="226" y="8027"/>
                    <a:pt x="397" y="7986"/>
                    <a:pt x="552" y="7909"/>
                  </a:cubicBezTo>
                  <a:lnTo>
                    <a:pt x="552" y="7909"/>
                  </a:lnTo>
                  <a:cubicBezTo>
                    <a:pt x="385" y="8380"/>
                    <a:pt x="370" y="8897"/>
                    <a:pt x="507" y="9373"/>
                  </a:cubicBezTo>
                  <a:cubicBezTo>
                    <a:pt x="659" y="9337"/>
                    <a:pt x="740" y="9170"/>
                    <a:pt x="795" y="9023"/>
                  </a:cubicBezTo>
                  <a:cubicBezTo>
                    <a:pt x="1089" y="8248"/>
                    <a:pt x="1307" y="7448"/>
                    <a:pt x="1459" y="6637"/>
                  </a:cubicBezTo>
                  <a:cubicBezTo>
                    <a:pt x="1733" y="5204"/>
                    <a:pt x="1809" y="3735"/>
                    <a:pt x="1763" y="2281"/>
                  </a:cubicBezTo>
                  <a:cubicBezTo>
                    <a:pt x="1743" y="1754"/>
                    <a:pt x="1864" y="726"/>
                    <a:pt x="1581" y="270"/>
                  </a:cubicBezTo>
                  <a:cubicBezTo>
                    <a:pt x="1467" y="92"/>
                    <a:pt x="1114" y="0"/>
                    <a:pt x="783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8"/>
            <p:cNvSpPr/>
            <p:nvPr/>
          </p:nvSpPr>
          <p:spPr>
            <a:xfrm>
              <a:off x="3730464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2116" y="1"/>
                  </a:moveTo>
                  <a:cubicBezTo>
                    <a:pt x="1813" y="1"/>
                    <a:pt x="1515" y="106"/>
                    <a:pt x="1262" y="277"/>
                  </a:cubicBezTo>
                  <a:cubicBezTo>
                    <a:pt x="902" y="515"/>
                    <a:pt x="634" y="1037"/>
                    <a:pt x="401" y="1396"/>
                  </a:cubicBezTo>
                  <a:cubicBezTo>
                    <a:pt x="279" y="1589"/>
                    <a:pt x="163" y="1781"/>
                    <a:pt x="87" y="1989"/>
                  </a:cubicBezTo>
                  <a:cubicBezTo>
                    <a:pt x="26" y="2156"/>
                    <a:pt x="1" y="2369"/>
                    <a:pt x="137" y="2480"/>
                  </a:cubicBezTo>
                  <a:cubicBezTo>
                    <a:pt x="198" y="2531"/>
                    <a:pt x="279" y="2546"/>
                    <a:pt x="360" y="2551"/>
                  </a:cubicBezTo>
                  <a:cubicBezTo>
                    <a:pt x="381" y="2553"/>
                    <a:pt x="403" y="2553"/>
                    <a:pt x="424" y="2553"/>
                  </a:cubicBezTo>
                  <a:cubicBezTo>
                    <a:pt x="635" y="2553"/>
                    <a:pt x="841" y="2487"/>
                    <a:pt x="1034" y="2399"/>
                  </a:cubicBezTo>
                  <a:cubicBezTo>
                    <a:pt x="1520" y="2186"/>
                    <a:pt x="1966" y="1872"/>
                    <a:pt x="2336" y="1487"/>
                  </a:cubicBezTo>
                  <a:cubicBezTo>
                    <a:pt x="2437" y="1376"/>
                    <a:pt x="2538" y="1254"/>
                    <a:pt x="2599" y="1118"/>
                  </a:cubicBezTo>
                  <a:cubicBezTo>
                    <a:pt x="2711" y="874"/>
                    <a:pt x="2706" y="601"/>
                    <a:pt x="2695" y="332"/>
                  </a:cubicBezTo>
                  <a:cubicBezTo>
                    <a:pt x="2695" y="277"/>
                    <a:pt x="2695" y="221"/>
                    <a:pt x="2665" y="175"/>
                  </a:cubicBezTo>
                  <a:cubicBezTo>
                    <a:pt x="2630" y="110"/>
                    <a:pt x="2554" y="74"/>
                    <a:pt x="2478" y="54"/>
                  </a:cubicBezTo>
                  <a:cubicBezTo>
                    <a:pt x="2358" y="18"/>
                    <a:pt x="2236" y="1"/>
                    <a:pt x="2116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8"/>
            <p:cNvSpPr/>
            <p:nvPr/>
          </p:nvSpPr>
          <p:spPr>
            <a:xfrm>
              <a:off x="4090437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599" y="1"/>
                  </a:moveTo>
                  <a:cubicBezTo>
                    <a:pt x="479" y="1"/>
                    <a:pt x="358" y="18"/>
                    <a:pt x="238" y="54"/>
                  </a:cubicBezTo>
                  <a:cubicBezTo>
                    <a:pt x="162" y="74"/>
                    <a:pt x="86" y="110"/>
                    <a:pt x="46" y="175"/>
                  </a:cubicBezTo>
                  <a:cubicBezTo>
                    <a:pt x="21" y="221"/>
                    <a:pt x="21" y="277"/>
                    <a:pt x="16" y="332"/>
                  </a:cubicBezTo>
                  <a:cubicBezTo>
                    <a:pt x="10" y="601"/>
                    <a:pt x="0" y="874"/>
                    <a:pt x="112" y="1118"/>
                  </a:cubicBezTo>
                  <a:cubicBezTo>
                    <a:pt x="178" y="1254"/>
                    <a:pt x="279" y="1376"/>
                    <a:pt x="380" y="1487"/>
                  </a:cubicBezTo>
                  <a:cubicBezTo>
                    <a:pt x="750" y="1872"/>
                    <a:pt x="1191" y="2186"/>
                    <a:pt x="1682" y="2399"/>
                  </a:cubicBezTo>
                  <a:cubicBezTo>
                    <a:pt x="1875" y="2487"/>
                    <a:pt x="2081" y="2553"/>
                    <a:pt x="2292" y="2553"/>
                  </a:cubicBezTo>
                  <a:cubicBezTo>
                    <a:pt x="2313" y="2553"/>
                    <a:pt x="2335" y="2553"/>
                    <a:pt x="2356" y="2551"/>
                  </a:cubicBezTo>
                  <a:cubicBezTo>
                    <a:pt x="2432" y="2546"/>
                    <a:pt x="2518" y="2531"/>
                    <a:pt x="2579" y="2480"/>
                  </a:cubicBezTo>
                  <a:cubicBezTo>
                    <a:pt x="2710" y="2369"/>
                    <a:pt x="2690" y="2156"/>
                    <a:pt x="2629" y="1989"/>
                  </a:cubicBezTo>
                  <a:cubicBezTo>
                    <a:pt x="2553" y="1781"/>
                    <a:pt x="2437" y="1589"/>
                    <a:pt x="2315" y="1396"/>
                  </a:cubicBezTo>
                  <a:cubicBezTo>
                    <a:pt x="2082" y="1037"/>
                    <a:pt x="1814" y="515"/>
                    <a:pt x="1454" y="277"/>
                  </a:cubicBezTo>
                  <a:cubicBezTo>
                    <a:pt x="1197" y="106"/>
                    <a:pt x="901" y="1"/>
                    <a:pt x="599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8"/>
            <p:cNvSpPr/>
            <p:nvPr/>
          </p:nvSpPr>
          <p:spPr>
            <a:xfrm>
              <a:off x="3761801" y="2999093"/>
              <a:ext cx="521867" cy="1492423"/>
            </a:xfrm>
            <a:custGeom>
              <a:avLst/>
              <a:gdLst/>
              <a:ahLst/>
              <a:cxnLst/>
              <a:rect l="l" t="t" r="r" b="b"/>
              <a:pathLst>
                <a:path w="5912" h="16907" extrusionOk="0">
                  <a:moveTo>
                    <a:pt x="46" y="0"/>
                  </a:moveTo>
                  <a:cubicBezTo>
                    <a:pt x="46" y="0"/>
                    <a:pt x="96" y="9640"/>
                    <a:pt x="0" y="16727"/>
                  </a:cubicBezTo>
                  <a:cubicBezTo>
                    <a:pt x="0" y="16727"/>
                    <a:pt x="518" y="16907"/>
                    <a:pt x="1250" y="16907"/>
                  </a:cubicBezTo>
                  <a:cubicBezTo>
                    <a:pt x="1617" y="16907"/>
                    <a:pt x="2037" y="16862"/>
                    <a:pt x="2472" y="16727"/>
                  </a:cubicBezTo>
                  <a:lnTo>
                    <a:pt x="2857" y="4792"/>
                  </a:lnTo>
                  <a:lnTo>
                    <a:pt x="3055" y="4792"/>
                  </a:lnTo>
                  <a:lnTo>
                    <a:pt x="3440" y="16727"/>
                  </a:lnTo>
                  <a:cubicBezTo>
                    <a:pt x="3877" y="16862"/>
                    <a:pt x="4297" y="16907"/>
                    <a:pt x="4664" y="16907"/>
                  </a:cubicBezTo>
                  <a:cubicBezTo>
                    <a:pt x="5396" y="16907"/>
                    <a:pt x="5912" y="16727"/>
                    <a:pt x="5912" y="16727"/>
                  </a:cubicBezTo>
                  <a:cubicBezTo>
                    <a:pt x="5815" y="9640"/>
                    <a:pt x="5866" y="0"/>
                    <a:pt x="5866" y="0"/>
                  </a:cubicBezTo>
                  <a:lnTo>
                    <a:pt x="5866" y="0"/>
                  </a:lnTo>
                  <a:lnTo>
                    <a:pt x="2958" y="13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8"/>
            <p:cNvSpPr/>
            <p:nvPr/>
          </p:nvSpPr>
          <p:spPr>
            <a:xfrm>
              <a:off x="3861018" y="2333259"/>
              <a:ext cx="285826" cy="912208"/>
            </a:xfrm>
            <a:custGeom>
              <a:avLst/>
              <a:gdLst/>
              <a:ahLst/>
              <a:cxnLst/>
              <a:rect l="l" t="t" r="r" b="b"/>
              <a:pathLst>
                <a:path w="3238" h="10334" extrusionOk="0">
                  <a:moveTo>
                    <a:pt x="796" y="1"/>
                  </a:moveTo>
                  <a:lnTo>
                    <a:pt x="1" y="10147"/>
                  </a:lnTo>
                  <a:cubicBezTo>
                    <a:pt x="877" y="10287"/>
                    <a:pt x="1529" y="10334"/>
                    <a:pt x="2008" y="10334"/>
                  </a:cubicBezTo>
                  <a:cubicBezTo>
                    <a:pt x="2967" y="10334"/>
                    <a:pt x="3238" y="10147"/>
                    <a:pt x="3238" y="10147"/>
                  </a:cubicBezTo>
                  <a:lnTo>
                    <a:pt x="281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8"/>
            <p:cNvSpPr/>
            <p:nvPr/>
          </p:nvSpPr>
          <p:spPr>
            <a:xfrm>
              <a:off x="3822179" y="2510244"/>
              <a:ext cx="382308" cy="52522"/>
            </a:xfrm>
            <a:custGeom>
              <a:avLst/>
              <a:gdLst/>
              <a:ahLst/>
              <a:cxnLst/>
              <a:rect l="l" t="t" r="r" b="b"/>
              <a:pathLst>
                <a:path w="4331" h="595" extrusionOk="0">
                  <a:moveTo>
                    <a:pt x="4194" y="1"/>
                  </a:moveTo>
                  <a:cubicBezTo>
                    <a:pt x="4189" y="1"/>
                    <a:pt x="4184" y="1"/>
                    <a:pt x="4179" y="2"/>
                  </a:cubicBezTo>
                  <a:cubicBezTo>
                    <a:pt x="3495" y="83"/>
                    <a:pt x="2832" y="265"/>
                    <a:pt x="2143" y="326"/>
                  </a:cubicBezTo>
                  <a:cubicBezTo>
                    <a:pt x="1710" y="361"/>
                    <a:pt x="1273" y="390"/>
                    <a:pt x="838" y="390"/>
                  </a:cubicBezTo>
                  <a:cubicBezTo>
                    <a:pt x="585" y="390"/>
                    <a:pt x="332" y="380"/>
                    <a:pt x="81" y="356"/>
                  </a:cubicBezTo>
                  <a:cubicBezTo>
                    <a:pt x="79" y="356"/>
                    <a:pt x="78" y="356"/>
                    <a:pt x="76" y="356"/>
                  </a:cubicBezTo>
                  <a:cubicBezTo>
                    <a:pt x="0" y="356"/>
                    <a:pt x="2" y="473"/>
                    <a:pt x="81" y="483"/>
                  </a:cubicBezTo>
                  <a:cubicBezTo>
                    <a:pt x="618" y="545"/>
                    <a:pt x="1150" y="595"/>
                    <a:pt x="1686" y="595"/>
                  </a:cubicBezTo>
                  <a:cubicBezTo>
                    <a:pt x="1853" y="595"/>
                    <a:pt x="2020" y="590"/>
                    <a:pt x="2188" y="579"/>
                  </a:cubicBezTo>
                  <a:cubicBezTo>
                    <a:pt x="2852" y="539"/>
                    <a:pt x="3592" y="483"/>
                    <a:pt x="4215" y="245"/>
                  </a:cubicBezTo>
                  <a:cubicBezTo>
                    <a:pt x="4327" y="201"/>
                    <a:pt x="4331" y="1"/>
                    <a:pt x="4194" y="1"/>
                  </a:cubicBezTo>
                  <a:close/>
                </a:path>
              </a:pathLst>
            </a:custGeom>
            <a:solidFill>
              <a:srgbClr val="0CA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8"/>
            <p:cNvSpPr/>
            <p:nvPr/>
          </p:nvSpPr>
          <p:spPr>
            <a:xfrm>
              <a:off x="3558334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4225" y="1"/>
                  </a:moveTo>
                  <a:lnTo>
                    <a:pt x="3658" y="183"/>
                  </a:lnTo>
                  <a:lnTo>
                    <a:pt x="3526" y="229"/>
                  </a:lnTo>
                  <a:lnTo>
                    <a:pt x="2422" y="588"/>
                  </a:lnTo>
                  <a:cubicBezTo>
                    <a:pt x="1859" y="776"/>
                    <a:pt x="1378" y="1156"/>
                    <a:pt x="1089" y="1672"/>
                  </a:cubicBezTo>
                  <a:cubicBezTo>
                    <a:pt x="684" y="2387"/>
                    <a:pt x="218" y="3623"/>
                    <a:pt x="0" y="5684"/>
                  </a:cubicBezTo>
                  <a:cubicBezTo>
                    <a:pt x="0" y="5684"/>
                    <a:pt x="308" y="5774"/>
                    <a:pt x="947" y="5774"/>
                  </a:cubicBezTo>
                  <a:cubicBezTo>
                    <a:pt x="1336" y="5774"/>
                    <a:pt x="1847" y="5741"/>
                    <a:pt x="2488" y="5634"/>
                  </a:cubicBezTo>
                  <a:lnTo>
                    <a:pt x="2488" y="5634"/>
                  </a:lnTo>
                  <a:cubicBezTo>
                    <a:pt x="2487" y="5634"/>
                    <a:pt x="1783" y="8597"/>
                    <a:pt x="1642" y="10942"/>
                  </a:cubicBezTo>
                  <a:cubicBezTo>
                    <a:pt x="1642" y="10942"/>
                    <a:pt x="2488" y="11505"/>
                    <a:pt x="4412" y="11930"/>
                  </a:cubicBezTo>
                  <a:lnTo>
                    <a:pt x="4260" y="2614"/>
                  </a:lnTo>
                  <a:lnTo>
                    <a:pt x="4260" y="2457"/>
                  </a:lnTo>
                  <a:lnTo>
                    <a:pt x="4225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8"/>
            <p:cNvSpPr/>
            <p:nvPr/>
          </p:nvSpPr>
          <p:spPr>
            <a:xfrm>
              <a:off x="4093085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188" y="1"/>
                  </a:moveTo>
                  <a:lnTo>
                    <a:pt x="153" y="2468"/>
                  </a:lnTo>
                  <a:lnTo>
                    <a:pt x="153" y="2630"/>
                  </a:lnTo>
                  <a:lnTo>
                    <a:pt x="1" y="11930"/>
                  </a:lnTo>
                  <a:cubicBezTo>
                    <a:pt x="1926" y="11505"/>
                    <a:pt x="2772" y="10942"/>
                    <a:pt x="2772" y="10942"/>
                  </a:cubicBezTo>
                  <a:cubicBezTo>
                    <a:pt x="2630" y="8597"/>
                    <a:pt x="1926" y="5634"/>
                    <a:pt x="1926" y="5634"/>
                  </a:cubicBezTo>
                  <a:lnTo>
                    <a:pt x="1926" y="5634"/>
                  </a:lnTo>
                  <a:cubicBezTo>
                    <a:pt x="2566" y="5741"/>
                    <a:pt x="3078" y="5774"/>
                    <a:pt x="3467" y="5774"/>
                  </a:cubicBezTo>
                  <a:cubicBezTo>
                    <a:pt x="4106" y="5774"/>
                    <a:pt x="4413" y="5684"/>
                    <a:pt x="4413" y="5684"/>
                  </a:cubicBezTo>
                  <a:cubicBezTo>
                    <a:pt x="4220" y="3861"/>
                    <a:pt x="3835" y="2685"/>
                    <a:pt x="3471" y="1946"/>
                  </a:cubicBezTo>
                  <a:cubicBezTo>
                    <a:pt x="3136" y="1277"/>
                    <a:pt x="2549" y="771"/>
                    <a:pt x="1840" y="538"/>
                  </a:cubicBezTo>
                  <a:lnTo>
                    <a:pt x="826" y="208"/>
                  </a:lnTo>
                  <a:lnTo>
                    <a:pt x="750" y="183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8"/>
            <p:cNvSpPr/>
            <p:nvPr/>
          </p:nvSpPr>
          <p:spPr>
            <a:xfrm>
              <a:off x="3767097" y="2600193"/>
              <a:ext cx="45107" cy="238512"/>
            </a:xfrm>
            <a:custGeom>
              <a:avLst/>
              <a:gdLst/>
              <a:ahLst/>
              <a:cxnLst/>
              <a:rect l="l" t="t" r="r" b="b"/>
              <a:pathLst>
                <a:path w="511" h="2702" extrusionOk="0">
                  <a:moveTo>
                    <a:pt x="478" y="1"/>
                  </a:moveTo>
                  <a:cubicBezTo>
                    <a:pt x="468" y="1"/>
                    <a:pt x="459" y="7"/>
                    <a:pt x="457" y="21"/>
                  </a:cubicBezTo>
                  <a:cubicBezTo>
                    <a:pt x="366" y="467"/>
                    <a:pt x="249" y="897"/>
                    <a:pt x="178" y="1348"/>
                  </a:cubicBezTo>
                  <a:cubicBezTo>
                    <a:pt x="107" y="1759"/>
                    <a:pt x="1" y="2209"/>
                    <a:pt x="16" y="2630"/>
                  </a:cubicBezTo>
                  <a:cubicBezTo>
                    <a:pt x="16" y="2675"/>
                    <a:pt x="54" y="2702"/>
                    <a:pt x="92" y="2702"/>
                  </a:cubicBezTo>
                  <a:cubicBezTo>
                    <a:pt x="121" y="2702"/>
                    <a:pt x="149" y="2686"/>
                    <a:pt x="158" y="2650"/>
                  </a:cubicBezTo>
                  <a:cubicBezTo>
                    <a:pt x="274" y="2235"/>
                    <a:pt x="290" y="1774"/>
                    <a:pt x="345" y="1348"/>
                  </a:cubicBezTo>
                  <a:cubicBezTo>
                    <a:pt x="406" y="913"/>
                    <a:pt x="437" y="467"/>
                    <a:pt x="508" y="36"/>
                  </a:cubicBezTo>
                  <a:cubicBezTo>
                    <a:pt x="511" y="15"/>
                    <a:pt x="493" y="1"/>
                    <a:pt x="478" y="1"/>
                  </a:cubicBezTo>
                  <a:close/>
                </a:path>
              </a:pathLst>
            </a:custGeom>
            <a:solidFill>
              <a:srgbClr val="2D4B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8"/>
            <p:cNvSpPr/>
            <p:nvPr/>
          </p:nvSpPr>
          <p:spPr>
            <a:xfrm>
              <a:off x="4098470" y="1887134"/>
              <a:ext cx="145826" cy="356180"/>
            </a:xfrm>
            <a:custGeom>
              <a:avLst/>
              <a:gdLst/>
              <a:ahLst/>
              <a:cxnLst/>
              <a:rect l="l" t="t" r="r" b="b"/>
              <a:pathLst>
                <a:path w="1652" h="4035" extrusionOk="0">
                  <a:moveTo>
                    <a:pt x="876" y="1"/>
                  </a:moveTo>
                  <a:cubicBezTo>
                    <a:pt x="828" y="1"/>
                    <a:pt x="779" y="11"/>
                    <a:pt x="730" y="35"/>
                  </a:cubicBezTo>
                  <a:cubicBezTo>
                    <a:pt x="421" y="192"/>
                    <a:pt x="340" y="703"/>
                    <a:pt x="279" y="967"/>
                  </a:cubicBezTo>
                  <a:cubicBezTo>
                    <a:pt x="82" y="1889"/>
                    <a:pt x="1" y="2831"/>
                    <a:pt x="41" y="3768"/>
                  </a:cubicBezTo>
                  <a:cubicBezTo>
                    <a:pt x="46" y="3859"/>
                    <a:pt x="61" y="3966"/>
                    <a:pt x="153" y="4011"/>
                  </a:cubicBezTo>
                  <a:cubicBezTo>
                    <a:pt x="184" y="4029"/>
                    <a:pt x="220" y="4034"/>
                    <a:pt x="258" y="4034"/>
                  </a:cubicBezTo>
                  <a:cubicBezTo>
                    <a:pt x="275" y="4034"/>
                    <a:pt x="292" y="4033"/>
                    <a:pt x="310" y="4031"/>
                  </a:cubicBezTo>
                  <a:cubicBezTo>
                    <a:pt x="522" y="4001"/>
                    <a:pt x="654" y="3829"/>
                    <a:pt x="755" y="3667"/>
                  </a:cubicBezTo>
                  <a:cubicBezTo>
                    <a:pt x="1231" y="2942"/>
                    <a:pt x="1606" y="2152"/>
                    <a:pt x="1637" y="1326"/>
                  </a:cubicBezTo>
                  <a:cubicBezTo>
                    <a:pt x="1652" y="1038"/>
                    <a:pt x="1616" y="744"/>
                    <a:pt x="1475" y="480"/>
                  </a:cubicBezTo>
                  <a:cubicBezTo>
                    <a:pt x="1380" y="309"/>
                    <a:pt x="1138" y="1"/>
                    <a:pt x="8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8"/>
            <p:cNvSpPr/>
            <p:nvPr/>
          </p:nvSpPr>
          <p:spPr>
            <a:xfrm>
              <a:off x="3760918" y="1807424"/>
              <a:ext cx="273733" cy="454780"/>
            </a:xfrm>
            <a:custGeom>
              <a:avLst/>
              <a:gdLst/>
              <a:ahLst/>
              <a:cxnLst/>
              <a:rect l="l" t="t" r="r" b="b"/>
              <a:pathLst>
                <a:path w="3101" h="5152" extrusionOk="0">
                  <a:moveTo>
                    <a:pt x="1298" y="0"/>
                  </a:moveTo>
                  <a:cubicBezTo>
                    <a:pt x="1141" y="0"/>
                    <a:pt x="977" y="40"/>
                    <a:pt x="811" y="132"/>
                  </a:cubicBezTo>
                  <a:cubicBezTo>
                    <a:pt x="507" y="299"/>
                    <a:pt x="304" y="593"/>
                    <a:pt x="187" y="902"/>
                  </a:cubicBezTo>
                  <a:cubicBezTo>
                    <a:pt x="0" y="1404"/>
                    <a:pt x="20" y="1971"/>
                    <a:pt x="253" y="2462"/>
                  </a:cubicBezTo>
                  <a:cubicBezTo>
                    <a:pt x="280" y="2524"/>
                    <a:pt x="351" y="2591"/>
                    <a:pt x="410" y="2591"/>
                  </a:cubicBezTo>
                  <a:cubicBezTo>
                    <a:pt x="429" y="2591"/>
                    <a:pt x="446" y="2585"/>
                    <a:pt x="461" y="2569"/>
                  </a:cubicBezTo>
                  <a:cubicBezTo>
                    <a:pt x="517" y="3425"/>
                    <a:pt x="572" y="4377"/>
                    <a:pt x="1808" y="4894"/>
                  </a:cubicBezTo>
                  <a:cubicBezTo>
                    <a:pt x="2091" y="5014"/>
                    <a:pt x="2341" y="5152"/>
                    <a:pt x="2632" y="5152"/>
                  </a:cubicBezTo>
                  <a:cubicBezTo>
                    <a:pt x="2685" y="5152"/>
                    <a:pt x="2740" y="5147"/>
                    <a:pt x="2796" y="5137"/>
                  </a:cubicBezTo>
                  <a:cubicBezTo>
                    <a:pt x="3019" y="4757"/>
                    <a:pt x="3075" y="4306"/>
                    <a:pt x="3080" y="3871"/>
                  </a:cubicBezTo>
                  <a:cubicBezTo>
                    <a:pt x="3100" y="2863"/>
                    <a:pt x="2892" y="1849"/>
                    <a:pt x="2482" y="912"/>
                  </a:cubicBezTo>
                  <a:cubicBezTo>
                    <a:pt x="2279" y="452"/>
                    <a:pt x="1827" y="0"/>
                    <a:pt x="12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8"/>
            <p:cNvSpPr/>
            <p:nvPr/>
          </p:nvSpPr>
          <p:spPr>
            <a:xfrm>
              <a:off x="3955381" y="2265731"/>
              <a:ext cx="130643" cy="166482"/>
            </a:xfrm>
            <a:custGeom>
              <a:avLst/>
              <a:gdLst/>
              <a:ahLst/>
              <a:cxnLst/>
              <a:rect l="l" t="t" r="r" b="b"/>
              <a:pathLst>
                <a:path w="1480" h="1886" extrusionOk="0">
                  <a:moveTo>
                    <a:pt x="1" y="1"/>
                  </a:moveTo>
                  <a:lnTo>
                    <a:pt x="1" y="1146"/>
                  </a:lnTo>
                  <a:cubicBezTo>
                    <a:pt x="1" y="1556"/>
                    <a:pt x="330" y="1885"/>
                    <a:pt x="740" y="1885"/>
                  </a:cubicBezTo>
                  <a:cubicBezTo>
                    <a:pt x="943" y="1885"/>
                    <a:pt x="1125" y="1804"/>
                    <a:pt x="1262" y="1667"/>
                  </a:cubicBezTo>
                  <a:cubicBezTo>
                    <a:pt x="1394" y="1536"/>
                    <a:pt x="1480" y="1348"/>
                    <a:pt x="1480" y="1146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8"/>
            <p:cNvSpPr/>
            <p:nvPr/>
          </p:nvSpPr>
          <p:spPr>
            <a:xfrm>
              <a:off x="4121244" y="2049024"/>
              <a:ext cx="106104" cy="127112"/>
            </a:xfrm>
            <a:custGeom>
              <a:avLst/>
              <a:gdLst/>
              <a:ahLst/>
              <a:cxnLst/>
              <a:rect l="l" t="t" r="r" b="b"/>
              <a:pathLst>
                <a:path w="1202" h="1440" extrusionOk="0">
                  <a:moveTo>
                    <a:pt x="821" y="1"/>
                  </a:moveTo>
                  <a:cubicBezTo>
                    <a:pt x="775" y="1"/>
                    <a:pt x="728" y="7"/>
                    <a:pt x="685" y="19"/>
                  </a:cubicBezTo>
                  <a:cubicBezTo>
                    <a:pt x="244" y="141"/>
                    <a:pt x="92" y="749"/>
                    <a:pt x="21" y="1108"/>
                  </a:cubicBezTo>
                  <a:cubicBezTo>
                    <a:pt x="1" y="1215"/>
                    <a:pt x="1" y="1351"/>
                    <a:pt x="102" y="1412"/>
                  </a:cubicBezTo>
                  <a:cubicBezTo>
                    <a:pt x="136" y="1432"/>
                    <a:pt x="174" y="1440"/>
                    <a:pt x="212" y="1440"/>
                  </a:cubicBezTo>
                  <a:cubicBezTo>
                    <a:pt x="252" y="1440"/>
                    <a:pt x="293" y="1430"/>
                    <a:pt x="330" y="1417"/>
                  </a:cubicBezTo>
                  <a:cubicBezTo>
                    <a:pt x="573" y="1341"/>
                    <a:pt x="751" y="1159"/>
                    <a:pt x="908" y="977"/>
                  </a:cubicBezTo>
                  <a:cubicBezTo>
                    <a:pt x="1049" y="799"/>
                    <a:pt x="1186" y="607"/>
                    <a:pt x="1196" y="379"/>
                  </a:cubicBezTo>
                  <a:cubicBezTo>
                    <a:pt x="1201" y="288"/>
                    <a:pt x="1176" y="186"/>
                    <a:pt x="1110" y="110"/>
                  </a:cubicBezTo>
                  <a:cubicBezTo>
                    <a:pt x="1039" y="36"/>
                    <a:pt x="930" y="1"/>
                    <a:pt x="82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8"/>
            <p:cNvSpPr/>
            <p:nvPr/>
          </p:nvSpPr>
          <p:spPr>
            <a:xfrm>
              <a:off x="3797992" y="2040815"/>
              <a:ext cx="93127" cy="128436"/>
            </a:xfrm>
            <a:custGeom>
              <a:avLst/>
              <a:gdLst/>
              <a:ahLst/>
              <a:cxnLst/>
              <a:rect l="l" t="t" r="r" b="b"/>
              <a:pathLst>
                <a:path w="1055" h="1455" extrusionOk="0">
                  <a:moveTo>
                    <a:pt x="352" y="0"/>
                  </a:moveTo>
                  <a:cubicBezTo>
                    <a:pt x="267" y="0"/>
                    <a:pt x="184" y="24"/>
                    <a:pt x="122" y="77"/>
                  </a:cubicBezTo>
                  <a:cubicBezTo>
                    <a:pt x="51" y="143"/>
                    <a:pt x="21" y="239"/>
                    <a:pt x="16" y="325"/>
                  </a:cubicBezTo>
                  <a:cubicBezTo>
                    <a:pt x="0" y="543"/>
                    <a:pt x="112" y="745"/>
                    <a:pt x="228" y="933"/>
                  </a:cubicBezTo>
                  <a:cubicBezTo>
                    <a:pt x="355" y="1125"/>
                    <a:pt x="502" y="1318"/>
                    <a:pt x="725" y="1419"/>
                  </a:cubicBezTo>
                  <a:cubicBezTo>
                    <a:pt x="768" y="1439"/>
                    <a:pt x="817" y="1454"/>
                    <a:pt x="866" y="1454"/>
                  </a:cubicBezTo>
                  <a:cubicBezTo>
                    <a:pt x="892" y="1454"/>
                    <a:pt x="918" y="1450"/>
                    <a:pt x="943" y="1439"/>
                  </a:cubicBezTo>
                  <a:cubicBezTo>
                    <a:pt x="1044" y="1389"/>
                    <a:pt x="1054" y="1262"/>
                    <a:pt x="1049" y="1156"/>
                  </a:cubicBezTo>
                  <a:cubicBezTo>
                    <a:pt x="1019" y="801"/>
                    <a:pt x="938" y="198"/>
                    <a:pt x="532" y="36"/>
                  </a:cubicBezTo>
                  <a:cubicBezTo>
                    <a:pt x="477" y="13"/>
                    <a:pt x="414" y="0"/>
                    <a:pt x="35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8"/>
            <p:cNvSpPr/>
            <p:nvPr/>
          </p:nvSpPr>
          <p:spPr>
            <a:xfrm>
              <a:off x="3847601" y="1842027"/>
              <a:ext cx="328727" cy="457605"/>
            </a:xfrm>
            <a:custGeom>
              <a:avLst/>
              <a:gdLst/>
              <a:ahLst/>
              <a:cxnLst/>
              <a:rect l="l" t="t" r="r" b="b"/>
              <a:pathLst>
                <a:path w="3724" h="5184" extrusionOk="0">
                  <a:moveTo>
                    <a:pt x="1750" y="1"/>
                  </a:moveTo>
                  <a:cubicBezTo>
                    <a:pt x="1521" y="1"/>
                    <a:pt x="1293" y="29"/>
                    <a:pt x="1075" y="95"/>
                  </a:cubicBezTo>
                  <a:cubicBezTo>
                    <a:pt x="629" y="232"/>
                    <a:pt x="143" y="561"/>
                    <a:pt x="82" y="1052"/>
                  </a:cubicBezTo>
                  <a:cubicBezTo>
                    <a:pt x="1" y="1711"/>
                    <a:pt x="51" y="2420"/>
                    <a:pt x="122" y="3073"/>
                  </a:cubicBezTo>
                  <a:cubicBezTo>
                    <a:pt x="233" y="4057"/>
                    <a:pt x="798" y="5183"/>
                    <a:pt x="1872" y="5183"/>
                  </a:cubicBezTo>
                  <a:cubicBezTo>
                    <a:pt x="1976" y="5183"/>
                    <a:pt x="2085" y="5173"/>
                    <a:pt x="2199" y="5150"/>
                  </a:cubicBezTo>
                  <a:cubicBezTo>
                    <a:pt x="2903" y="5014"/>
                    <a:pt x="3324" y="4426"/>
                    <a:pt x="3476" y="3762"/>
                  </a:cubicBezTo>
                  <a:cubicBezTo>
                    <a:pt x="3607" y="3180"/>
                    <a:pt x="3688" y="2501"/>
                    <a:pt x="3709" y="1903"/>
                  </a:cubicBezTo>
                  <a:cubicBezTo>
                    <a:pt x="3724" y="1412"/>
                    <a:pt x="3623" y="819"/>
                    <a:pt x="3248" y="465"/>
                  </a:cubicBezTo>
                  <a:cubicBezTo>
                    <a:pt x="3005" y="232"/>
                    <a:pt x="2670" y="120"/>
                    <a:pt x="2336" y="59"/>
                  </a:cubicBezTo>
                  <a:cubicBezTo>
                    <a:pt x="2144" y="22"/>
                    <a:pt x="1947" y="1"/>
                    <a:pt x="175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8"/>
            <p:cNvSpPr/>
            <p:nvPr/>
          </p:nvSpPr>
          <p:spPr>
            <a:xfrm>
              <a:off x="3849455" y="1770615"/>
              <a:ext cx="396255" cy="264553"/>
            </a:xfrm>
            <a:custGeom>
              <a:avLst/>
              <a:gdLst/>
              <a:ahLst/>
              <a:cxnLst/>
              <a:rect l="l" t="t" r="r" b="b"/>
              <a:pathLst>
                <a:path w="4489" h="2997" extrusionOk="0">
                  <a:moveTo>
                    <a:pt x="1530" y="1"/>
                  </a:moveTo>
                  <a:cubicBezTo>
                    <a:pt x="1380" y="1"/>
                    <a:pt x="1231" y="13"/>
                    <a:pt x="1084" y="43"/>
                  </a:cubicBezTo>
                  <a:cubicBezTo>
                    <a:pt x="724" y="114"/>
                    <a:pt x="380" y="296"/>
                    <a:pt x="152" y="595"/>
                  </a:cubicBezTo>
                  <a:cubicBezTo>
                    <a:pt x="101" y="656"/>
                    <a:pt x="61" y="721"/>
                    <a:pt x="41" y="803"/>
                  </a:cubicBezTo>
                  <a:cubicBezTo>
                    <a:pt x="0" y="955"/>
                    <a:pt x="56" y="1122"/>
                    <a:pt x="132" y="1258"/>
                  </a:cubicBezTo>
                  <a:cubicBezTo>
                    <a:pt x="522" y="1942"/>
                    <a:pt x="1150" y="2545"/>
                    <a:pt x="1915" y="2733"/>
                  </a:cubicBezTo>
                  <a:cubicBezTo>
                    <a:pt x="1998" y="2754"/>
                    <a:pt x="2087" y="2769"/>
                    <a:pt x="2173" y="2769"/>
                  </a:cubicBezTo>
                  <a:cubicBezTo>
                    <a:pt x="2271" y="2769"/>
                    <a:pt x="2366" y="2750"/>
                    <a:pt x="2452" y="2702"/>
                  </a:cubicBezTo>
                  <a:cubicBezTo>
                    <a:pt x="2613" y="2611"/>
                    <a:pt x="2720" y="2384"/>
                    <a:pt x="2630" y="2212"/>
                  </a:cubicBezTo>
                  <a:lnTo>
                    <a:pt x="2630" y="2212"/>
                  </a:lnTo>
                  <a:cubicBezTo>
                    <a:pt x="2843" y="2617"/>
                    <a:pt x="3232" y="2905"/>
                    <a:pt x="3662" y="2981"/>
                  </a:cubicBezTo>
                  <a:cubicBezTo>
                    <a:pt x="3720" y="2991"/>
                    <a:pt x="3779" y="2997"/>
                    <a:pt x="3839" y="2997"/>
                  </a:cubicBezTo>
                  <a:cubicBezTo>
                    <a:pt x="4043" y="2997"/>
                    <a:pt x="4248" y="2930"/>
                    <a:pt x="4361" y="2758"/>
                  </a:cubicBezTo>
                  <a:cubicBezTo>
                    <a:pt x="4432" y="2651"/>
                    <a:pt x="4453" y="2515"/>
                    <a:pt x="4458" y="2383"/>
                  </a:cubicBezTo>
                  <a:cubicBezTo>
                    <a:pt x="4488" y="1775"/>
                    <a:pt x="4184" y="1188"/>
                    <a:pt x="3743" y="792"/>
                  </a:cubicBezTo>
                  <a:cubicBezTo>
                    <a:pt x="3303" y="397"/>
                    <a:pt x="2740" y="179"/>
                    <a:pt x="2168" y="68"/>
                  </a:cubicBezTo>
                  <a:cubicBezTo>
                    <a:pt x="1957" y="26"/>
                    <a:pt x="1743" y="1"/>
                    <a:pt x="15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3801082" y="1812103"/>
              <a:ext cx="131614" cy="273556"/>
            </a:xfrm>
            <a:custGeom>
              <a:avLst/>
              <a:gdLst/>
              <a:ahLst/>
              <a:cxnLst/>
              <a:rect l="l" t="t" r="r" b="b"/>
              <a:pathLst>
                <a:path w="1491" h="3099" extrusionOk="0">
                  <a:moveTo>
                    <a:pt x="900" y="0"/>
                  </a:moveTo>
                  <a:cubicBezTo>
                    <a:pt x="853" y="0"/>
                    <a:pt x="807" y="5"/>
                    <a:pt x="766" y="13"/>
                  </a:cubicBezTo>
                  <a:cubicBezTo>
                    <a:pt x="507" y="69"/>
                    <a:pt x="290" y="267"/>
                    <a:pt x="168" y="500"/>
                  </a:cubicBezTo>
                  <a:cubicBezTo>
                    <a:pt x="47" y="738"/>
                    <a:pt x="6" y="1006"/>
                    <a:pt x="6" y="1275"/>
                  </a:cubicBezTo>
                  <a:cubicBezTo>
                    <a:pt x="1" y="1928"/>
                    <a:pt x="229" y="2582"/>
                    <a:pt x="634" y="3098"/>
                  </a:cubicBezTo>
                  <a:cubicBezTo>
                    <a:pt x="877" y="2896"/>
                    <a:pt x="665" y="2465"/>
                    <a:pt x="832" y="2197"/>
                  </a:cubicBezTo>
                  <a:cubicBezTo>
                    <a:pt x="877" y="2126"/>
                    <a:pt x="938" y="2075"/>
                    <a:pt x="994" y="2019"/>
                  </a:cubicBezTo>
                  <a:cubicBezTo>
                    <a:pt x="1359" y="1675"/>
                    <a:pt x="1490" y="1184"/>
                    <a:pt x="1445" y="692"/>
                  </a:cubicBezTo>
                  <a:cubicBezTo>
                    <a:pt x="1429" y="545"/>
                    <a:pt x="1455" y="327"/>
                    <a:pt x="1369" y="201"/>
                  </a:cubicBezTo>
                  <a:cubicBezTo>
                    <a:pt x="1277" y="61"/>
                    <a:pt x="1076" y="0"/>
                    <a:pt x="9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3958029" y="2311721"/>
              <a:ext cx="170896" cy="323077"/>
            </a:xfrm>
            <a:custGeom>
              <a:avLst/>
              <a:gdLst/>
              <a:ahLst/>
              <a:cxnLst/>
              <a:rect l="l" t="t" r="r" b="b"/>
              <a:pathLst>
                <a:path w="1936" h="3660" extrusionOk="0">
                  <a:moveTo>
                    <a:pt x="459" y="1"/>
                  </a:moveTo>
                  <a:cubicBezTo>
                    <a:pt x="320" y="1"/>
                    <a:pt x="203" y="109"/>
                    <a:pt x="193" y="250"/>
                  </a:cubicBezTo>
                  <a:lnTo>
                    <a:pt x="11" y="3309"/>
                  </a:lnTo>
                  <a:cubicBezTo>
                    <a:pt x="1" y="3456"/>
                    <a:pt x="112" y="3578"/>
                    <a:pt x="259" y="3588"/>
                  </a:cubicBezTo>
                  <a:lnTo>
                    <a:pt x="1465" y="3659"/>
                  </a:lnTo>
                  <a:cubicBezTo>
                    <a:pt x="1471" y="3659"/>
                    <a:pt x="1477" y="3659"/>
                    <a:pt x="1483" y="3659"/>
                  </a:cubicBezTo>
                  <a:cubicBezTo>
                    <a:pt x="1622" y="3659"/>
                    <a:pt x="1734" y="3551"/>
                    <a:pt x="1744" y="3411"/>
                  </a:cubicBezTo>
                  <a:lnTo>
                    <a:pt x="1926" y="351"/>
                  </a:lnTo>
                  <a:cubicBezTo>
                    <a:pt x="1936" y="204"/>
                    <a:pt x="1825" y="77"/>
                    <a:pt x="1678" y="72"/>
                  </a:cubicBezTo>
                  <a:lnTo>
                    <a:pt x="477" y="2"/>
                  </a:lnTo>
                  <a:cubicBezTo>
                    <a:pt x="471" y="1"/>
                    <a:pt x="465" y="1"/>
                    <a:pt x="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4075254" y="2344823"/>
              <a:ext cx="27364" cy="25334"/>
            </a:xfrm>
            <a:custGeom>
              <a:avLst/>
              <a:gdLst/>
              <a:ahLst/>
              <a:cxnLst/>
              <a:rect l="l" t="t" r="r" b="b"/>
              <a:pathLst>
                <a:path w="310" h="287" extrusionOk="0">
                  <a:moveTo>
                    <a:pt x="153" y="0"/>
                  </a:moveTo>
                  <a:cubicBezTo>
                    <a:pt x="81" y="0"/>
                    <a:pt x="20" y="53"/>
                    <a:pt x="10" y="128"/>
                  </a:cubicBezTo>
                  <a:cubicBezTo>
                    <a:pt x="0" y="204"/>
                    <a:pt x="56" y="275"/>
                    <a:pt x="137" y="285"/>
                  </a:cubicBezTo>
                  <a:cubicBezTo>
                    <a:pt x="143" y="286"/>
                    <a:pt x="150" y="286"/>
                    <a:pt x="156" y="286"/>
                  </a:cubicBezTo>
                  <a:cubicBezTo>
                    <a:pt x="229" y="286"/>
                    <a:pt x="290" y="233"/>
                    <a:pt x="299" y="158"/>
                  </a:cubicBezTo>
                  <a:cubicBezTo>
                    <a:pt x="309" y="82"/>
                    <a:pt x="248" y="11"/>
                    <a:pt x="172" y="1"/>
                  </a:cubicBezTo>
                  <a:cubicBezTo>
                    <a:pt x="166" y="1"/>
                    <a:pt x="160" y="0"/>
                    <a:pt x="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3548448" y="2468227"/>
              <a:ext cx="538462" cy="508097"/>
            </a:xfrm>
            <a:custGeom>
              <a:avLst/>
              <a:gdLst/>
              <a:ahLst/>
              <a:cxnLst/>
              <a:rect l="l" t="t" r="r" b="b"/>
              <a:pathLst>
                <a:path w="6100" h="5756" extrusionOk="0">
                  <a:moveTo>
                    <a:pt x="5469" y="1"/>
                  </a:moveTo>
                  <a:cubicBezTo>
                    <a:pt x="5458" y="1"/>
                    <a:pt x="5447" y="3"/>
                    <a:pt x="5436" y="7"/>
                  </a:cubicBezTo>
                  <a:cubicBezTo>
                    <a:pt x="5355" y="32"/>
                    <a:pt x="5279" y="72"/>
                    <a:pt x="5208" y="118"/>
                  </a:cubicBezTo>
                  <a:cubicBezTo>
                    <a:pt x="5041" y="229"/>
                    <a:pt x="4879" y="356"/>
                    <a:pt x="4737" y="498"/>
                  </a:cubicBezTo>
                  <a:cubicBezTo>
                    <a:pt x="4747" y="336"/>
                    <a:pt x="4763" y="153"/>
                    <a:pt x="4732" y="12"/>
                  </a:cubicBezTo>
                  <a:cubicBezTo>
                    <a:pt x="4418" y="280"/>
                    <a:pt x="4175" y="630"/>
                    <a:pt x="4028" y="1010"/>
                  </a:cubicBezTo>
                  <a:cubicBezTo>
                    <a:pt x="3972" y="1167"/>
                    <a:pt x="3967" y="1303"/>
                    <a:pt x="3846" y="1425"/>
                  </a:cubicBezTo>
                  <a:cubicBezTo>
                    <a:pt x="3815" y="1455"/>
                    <a:pt x="3430" y="1734"/>
                    <a:pt x="3344" y="1774"/>
                  </a:cubicBezTo>
                  <a:lnTo>
                    <a:pt x="3329" y="1774"/>
                  </a:lnTo>
                  <a:cubicBezTo>
                    <a:pt x="2822" y="2088"/>
                    <a:pt x="2336" y="2433"/>
                    <a:pt x="1865" y="2793"/>
                  </a:cubicBezTo>
                  <a:cubicBezTo>
                    <a:pt x="1161" y="3330"/>
                    <a:pt x="1" y="4074"/>
                    <a:pt x="11" y="5052"/>
                  </a:cubicBezTo>
                  <a:cubicBezTo>
                    <a:pt x="16" y="5244"/>
                    <a:pt x="41" y="5452"/>
                    <a:pt x="178" y="5584"/>
                  </a:cubicBezTo>
                  <a:cubicBezTo>
                    <a:pt x="312" y="5707"/>
                    <a:pt x="504" y="5755"/>
                    <a:pt x="706" y="5755"/>
                  </a:cubicBezTo>
                  <a:cubicBezTo>
                    <a:pt x="985" y="5755"/>
                    <a:pt x="1284" y="5663"/>
                    <a:pt x="1475" y="5548"/>
                  </a:cubicBezTo>
                  <a:cubicBezTo>
                    <a:pt x="1860" y="5310"/>
                    <a:pt x="2144" y="4900"/>
                    <a:pt x="2448" y="4566"/>
                  </a:cubicBezTo>
                  <a:lnTo>
                    <a:pt x="3359" y="3557"/>
                  </a:lnTo>
                  <a:cubicBezTo>
                    <a:pt x="3729" y="3152"/>
                    <a:pt x="4099" y="2737"/>
                    <a:pt x="4474" y="2332"/>
                  </a:cubicBezTo>
                  <a:cubicBezTo>
                    <a:pt x="4479" y="2327"/>
                    <a:pt x="4484" y="2321"/>
                    <a:pt x="4484" y="2316"/>
                  </a:cubicBezTo>
                  <a:cubicBezTo>
                    <a:pt x="4504" y="2301"/>
                    <a:pt x="4519" y="2281"/>
                    <a:pt x="4535" y="2266"/>
                  </a:cubicBezTo>
                  <a:lnTo>
                    <a:pt x="4763" y="2058"/>
                  </a:lnTo>
                  <a:cubicBezTo>
                    <a:pt x="4798" y="2023"/>
                    <a:pt x="4833" y="1987"/>
                    <a:pt x="4874" y="1957"/>
                  </a:cubicBezTo>
                  <a:cubicBezTo>
                    <a:pt x="5203" y="1698"/>
                    <a:pt x="5654" y="1582"/>
                    <a:pt x="5973" y="1308"/>
                  </a:cubicBezTo>
                  <a:cubicBezTo>
                    <a:pt x="5999" y="1283"/>
                    <a:pt x="6029" y="1253"/>
                    <a:pt x="6019" y="1217"/>
                  </a:cubicBezTo>
                  <a:cubicBezTo>
                    <a:pt x="6014" y="1172"/>
                    <a:pt x="5953" y="1161"/>
                    <a:pt x="5907" y="1156"/>
                  </a:cubicBezTo>
                  <a:cubicBezTo>
                    <a:pt x="5901" y="1156"/>
                    <a:pt x="5895" y="1156"/>
                    <a:pt x="5889" y="1156"/>
                  </a:cubicBezTo>
                  <a:cubicBezTo>
                    <a:pt x="5709" y="1156"/>
                    <a:pt x="5542" y="1229"/>
                    <a:pt x="5355" y="1293"/>
                  </a:cubicBezTo>
                  <a:cubicBezTo>
                    <a:pt x="5588" y="1182"/>
                    <a:pt x="5806" y="1004"/>
                    <a:pt x="6019" y="858"/>
                  </a:cubicBezTo>
                  <a:cubicBezTo>
                    <a:pt x="6054" y="832"/>
                    <a:pt x="6100" y="787"/>
                    <a:pt x="6075" y="746"/>
                  </a:cubicBezTo>
                  <a:cubicBezTo>
                    <a:pt x="6054" y="721"/>
                    <a:pt x="6019" y="721"/>
                    <a:pt x="5988" y="721"/>
                  </a:cubicBezTo>
                  <a:cubicBezTo>
                    <a:pt x="5730" y="731"/>
                    <a:pt x="5472" y="802"/>
                    <a:pt x="5244" y="923"/>
                  </a:cubicBezTo>
                  <a:cubicBezTo>
                    <a:pt x="5401" y="802"/>
                    <a:pt x="5553" y="680"/>
                    <a:pt x="5710" y="554"/>
                  </a:cubicBezTo>
                  <a:cubicBezTo>
                    <a:pt x="5755" y="513"/>
                    <a:pt x="5811" y="473"/>
                    <a:pt x="5841" y="417"/>
                  </a:cubicBezTo>
                  <a:cubicBezTo>
                    <a:pt x="5879" y="369"/>
                    <a:pt x="5842" y="304"/>
                    <a:pt x="5783" y="304"/>
                  </a:cubicBezTo>
                  <a:cubicBezTo>
                    <a:pt x="5779" y="304"/>
                    <a:pt x="5775" y="305"/>
                    <a:pt x="5771" y="305"/>
                  </a:cubicBezTo>
                  <a:cubicBezTo>
                    <a:pt x="5730" y="310"/>
                    <a:pt x="5690" y="326"/>
                    <a:pt x="5654" y="346"/>
                  </a:cubicBezTo>
                  <a:cubicBezTo>
                    <a:pt x="5431" y="442"/>
                    <a:pt x="5223" y="554"/>
                    <a:pt x="5016" y="680"/>
                  </a:cubicBezTo>
                  <a:cubicBezTo>
                    <a:pt x="5213" y="533"/>
                    <a:pt x="5386" y="361"/>
                    <a:pt x="5527" y="169"/>
                  </a:cubicBezTo>
                  <a:cubicBezTo>
                    <a:pt x="5532" y="158"/>
                    <a:pt x="5538" y="153"/>
                    <a:pt x="5543" y="143"/>
                  </a:cubicBezTo>
                  <a:cubicBezTo>
                    <a:pt x="5587" y="82"/>
                    <a:pt x="5539" y="1"/>
                    <a:pt x="5469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2876875" y="2221507"/>
              <a:ext cx="766029" cy="1179232"/>
            </a:xfrm>
            <a:custGeom>
              <a:avLst/>
              <a:gdLst/>
              <a:ahLst/>
              <a:cxnLst/>
              <a:rect l="l" t="t" r="r" b="b"/>
              <a:pathLst>
                <a:path w="8678" h="13359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2654"/>
                  </a:lnTo>
                  <a:cubicBezTo>
                    <a:pt x="0" y="13044"/>
                    <a:pt x="314" y="13358"/>
                    <a:pt x="704" y="13358"/>
                  </a:cubicBezTo>
                  <a:lnTo>
                    <a:pt x="7974" y="13358"/>
                  </a:lnTo>
                  <a:cubicBezTo>
                    <a:pt x="8359" y="13358"/>
                    <a:pt x="8678" y="13044"/>
                    <a:pt x="8678" y="12654"/>
                  </a:cubicBez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2876875" y="2221507"/>
              <a:ext cx="766029" cy="131526"/>
            </a:xfrm>
            <a:custGeom>
              <a:avLst/>
              <a:gdLst/>
              <a:ahLst/>
              <a:cxnLst/>
              <a:rect l="l" t="t" r="r" b="b"/>
              <a:pathLst>
                <a:path w="8678" h="1490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490"/>
                  </a:lnTo>
                  <a:lnTo>
                    <a:pt x="8678" y="1490"/>
                  </a:ln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3152283" y="3317401"/>
              <a:ext cx="214767" cy="31866"/>
            </a:xfrm>
            <a:custGeom>
              <a:avLst/>
              <a:gdLst/>
              <a:ahLst/>
              <a:cxnLst/>
              <a:rect l="l" t="t" r="r" b="b"/>
              <a:pathLst>
                <a:path w="2433" h="361" extrusionOk="0">
                  <a:moveTo>
                    <a:pt x="168" y="1"/>
                  </a:moveTo>
                  <a:cubicBezTo>
                    <a:pt x="77" y="1"/>
                    <a:pt x="1" y="77"/>
                    <a:pt x="1" y="168"/>
                  </a:cubicBezTo>
                  <a:lnTo>
                    <a:pt x="1" y="193"/>
                  </a:lnTo>
                  <a:cubicBezTo>
                    <a:pt x="1" y="285"/>
                    <a:pt x="77" y="361"/>
                    <a:pt x="168" y="361"/>
                  </a:cubicBezTo>
                  <a:lnTo>
                    <a:pt x="2265" y="361"/>
                  </a:lnTo>
                  <a:cubicBezTo>
                    <a:pt x="2356" y="361"/>
                    <a:pt x="2432" y="285"/>
                    <a:pt x="2432" y="193"/>
                  </a:cubicBezTo>
                  <a:lnTo>
                    <a:pt x="2432" y="168"/>
                  </a:lnTo>
                  <a:cubicBezTo>
                    <a:pt x="2432" y="77"/>
                    <a:pt x="2356" y="1"/>
                    <a:pt x="22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2951994" y="2423120"/>
              <a:ext cx="615348" cy="791540"/>
            </a:xfrm>
            <a:custGeom>
              <a:avLst/>
              <a:gdLst/>
              <a:ahLst/>
              <a:cxnLst/>
              <a:rect l="l" t="t" r="r" b="b"/>
              <a:pathLst>
                <a:path w="6971" h="8967" extrusionOk="0">
                  <a:moveTo>
                    <a:pt x="0" y="1"/>
                  </a:moveTo>
                  <a:lnTo>
                    <a:pt x="0" y="8967"/>
                  </a:lnTo>
                  <a:lnTo>
                    <a:pt x="6971" y="8967"/>
                  </a:lnTo>
                  <a:lnTo>
                    <a:pt x="69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3008312" y="2491972"/>
              <a:ext cx="503153" cy="503153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1677" y="457"/>
                  </a:moveTo>
                  <a:lnTo>
                    <a:pt x="1677" y="457"/>
                  </a:lnTo>
                  <a:cubicBezTo>
                    <a:pt x="1667" y="492"/>
                    <a:pt x="1652" y="533"/>
                    <a:pt x="1632" y="583"/>
                  </a:cubicBezTo>
                  <a:cubicBezTo>
                    <a:pt x="1576" y="751"/>
                    <a:pt x="1480" y="1070"/>
                    <a:pt x="1389" y="1475"/>
                  </a:cubicBezTo>
                  <a:lnTo>
                    <a:pt x="568" y="1475"/>
                  </a:lnTo>
                  <a:cubicBezTo>
                    <a:pt x="831" y="1034"/>
                    <a:pt x="1216" y="680"/>
                    <a:pt x="1677" y="457"/>
                  </a:cubicBezTo>
                  <a:close/>
                  <a:moveTo>
                    <a:pt x="2741" y="188"/>
                  </a:moveTo>
                  <a:lnTo>
                    <a:pt x="2741" y="1475"/>
                  </a:lnTo>
                  <a:lnTo>
                    <a:pt x="1571" y="1475"/>
                  </a:lnTo>
                  <a:cubicBezTo>
                    <a:pt x="1708" y="877"/>
                    <a:pt x="1870" y="457"/>
                    <a:pt x="1915" y="356"/>
                  </a:cubicBezTo>
                  <a:cubicBezTo>
                    <a:pt x="2174" y="259"/>
                    <a:pt x="2452" y="198"/>
                    <a:pt x="2741" y="188"/>
                  </a:cubicBezTo>
                  <a:close/>
                  <a:moveTo>
                    <a:pt x="2923" y="188"/>
                  </a:moveTo>
                  <a:cubicBezTo>
                    <a:pt x="3273" y="198"/>
                    <a:pt x="3602" y="274"/>
                    <a:pt x="3906" y="406"/>
                  </a:cubicBezTo>
                  <a:cubicBezTo>
                    <a:pt x="3947" y="528"/>
                    <a:pt x="4063" y="923"/>
                    <a:pt x="4159" y="1475"/>
                  </a:cubicBezTo>
                  <a:lnTo>
                    <a:pt x="2923" y="1475"/>
                  </a:lnTo>
                  <a:lnTo>
                    <a:pt x="2923" y="188"/>
                  </a:lnTo>
                  <a:close/>
                  <a:moveTo>
                    <a:pt x="4129" y="513"/>
                  </a:moveTo>
                  <a:lnTo>
                    <a:pt x="4129" y="513"/>
                  </a:lnTo>
                  <a:cubicBezTo>
                    <a:pt x="4539" y="741"/>
                    <a:pt x="4889" y="1070"/>
                    <a:pt x="5132" y="1475"/>
                  </a:cubicBezTo>
                  <a:lnTo>
                    <a:pt x="4342" y="1475"/>
                  </a:lnTo>
                  <a:cubicBezTo>
                    <a:pt x="4271" y="1050"/>
                    <a:pt x="4185" y="715"/>
                    <a:pt x="4129" y="513"/>
                  </a:cubicBezTo>
                  <a:close/>
                  <a:moveTo>
                    <a:pt x="1348" y="1657"/>
                  </a:moveTo>
                  <a:cubicBezTo>
                    <a:pt x="1282" y="1977"/>
                    <a:pt x="1227" y="2341"/>
                    <a:pt x="1201" y="2726"/>
                  </a:cubicBezTo>
                  <a:cubicBezTo>
                    <a:pt x="1201" y="2731"/>
                    <a:pt x="1201" y="2736"/>
                    <a:pt x="1201" y="2741"/>
                  </a:cubicBezTo>
                  <a:lnTo>
                    <a:pt x="183" y="2741"/>
                  </a:lnTo>
                  <a:cubicBezTo>
                    <a:pt x="198" y="2351"/>
                    <a:pt x="300" y="1987"/>
                    <a:pt x="467" y="1657"/>
                  </a:cubicBezTo>
                  <a:close/>
                  <a:moveTo>
                    <a:pt x="2741" y="1657"/>
                  </a:moveTo>
                  <a:lnTo>
                    <a:pt x="2741" y="2741"/>
                  </a:lnTo>
                  <a:lnTo>
                    <a:pt x="1384" y="2741"/>
                  </a:lnTo>
                  <a:cubicBezTo>
                    <a:pt x="1399" y="2549"/>
                    <a:pt x="1419" y="2361"/>
                    <a:pt x="1439" y="2189"/>
                  </a:cubicBezTo>
                  <a:cubicBezTo>
                    <a:pt x="1470" y="2002"/>
                    <a:pt x="1500" y="1819"/>
                    <a:pt x="1536" y="1657"/>
                  </a:cubicBezTo>
                  <a:close/>
                  <a:moveTo>
                    <a:pt x="4190" y="1657"/>
                  </a:moveTo>
                  <a:cubicBezTo>
                    <a:pt x="4241" y="1982"/>
                    <a:pt x="4281" y="2351"/>
                    <a:pt x="4296" y="2741"/>
                  </a:cubicBezTo>
                  <a:lnTo>
                    <a:pt x="2923" y="2741"/>
                  </a:lnTo>
                  <a:lnTo>
                    <a:pt x="2923" y="1657"/>
                  </a:lnTo>
                  <a:close/>
                  <a:moveTo>
                    <a:pt x="5233" y="1657"/>
                  </a:moveTo>
                  <a:cubicBezTo>
                    <a:pt x="5401" y="1987"/>
                    <a:pt x="5497" y="2351"/>
                    <a:pt x="5512" y="2741"/>
                  </a:cubicBezTo>
                  <a:lnTo>
                    <a:pt x="4479" y="2741"/>
                  </a:lnTo>
                  <a:cubicBezTo>
                    <a:pt x="4463" y="2351"/>
                    <a:pt x="4423" y="1982"/>
                    <a:pt x="4372" y="1657"/>
                  </a:cubicBezTo>
                  <a:close/>
                  <a:moveTo>
                    <a:pt x="1191" y="2924"/>
                  </a:moveTo>
                  <a:cubicBezTo>
                    <a:pt x="1176" y="3370"/>
                    <a:pt x="1206" y="3780"/>
                    <a:pt x="1277" y="4160"/>
                  </a:cubicBezTo>
                  <a:lnTo>
                    <a:pt x="522" y="4160"/>
                  </a:lnTo>
                  <a:cubicBezTo>
                    <a:pt x="315" y="3795"/>
                    <a:pt x="193" y="3375"/>
                    <a:pt x="183" y="2924"/>
                  </a:cubicBezTo>
                  <a:close/>
                  <a:moveTo>
                    <a:pt x="2741" y="2924"/>
                  </a:moveTo>
                  <a:lnTo>
                    <a:pt x="2741" y="4160"/>
                  </a:lnTo>
                  <a:lnTo>
                    <a:pt x="1465" y="4160"/>
                  </a:lnTo>
                  <a:cubicBezTo>
                    <a:pt x="1384" y="3739"/>
                    <a:pt x="1363" y="3319"/>
                    <a:pt x="1373" y="2924"/>
                  </a:cubicBezTo>
                  <a:close/>
                  <a:moveTo>
                    <a:pt x="4301" y="2924"/>
                  </a:moveTo>
                  <a:cubicBezTo>
                    <a:pt x="4306" y="3324"/>
                    <a:pt x="4286" y="3739"/>
                    <a:pt x="4220" y="4160"/>
                  </a:cubicBezTo>
                  <a:lnTo>
                    <a:pt x="2923" y="4160"/>
                  </a:lnTo>
                  <a:lnTo>
                    <a:pt x="2923" y="2924"/>
                  </a:lnTo>
                  <a:close/>
                  <a:moveTo>
                    <a:pt x="5517" y="2924"/>
                  </a:moveTo>
                  <a:cubicBezTo>
                    <a:pt x="5502" y="3375"/>
                    <a:pt x="5380" y="3795"/>
                    <a:pt x="5173" y="4160"/>
                  </a:cubicBezTo>
                  <a:lnTo>
                    <a:pt x="4403" y="4160"/>
                  </a:lnTo>
                  <a:cubicBezTo>
                    <a:pt x="4468" y="3739"/>
                    <a:pt x="4489" y="3324"/>
                    <a:pt x="4484" y="2924"/>
                  </a:cubicBezTo>
                  <a:close/>
                  <a:moveTo>
                    <a:pt x="5061" y="4342"/>
                  </a:moveTo>
                  <a:cubicBezTo>
                    <a:pt x="4828" y="4687"/>
                    <a:pt x="4514" y="4975"/>
                    <a:pt x="4149" y="5178"/>
                  </a:cubicBezTo>
                  <a:cubicBezTo>
                    <a:pt x="4251" y="4904"/>
                    <a:pt x="4322" y="4621"/>
                    <a:pt x="4372" y="4342"/>
                  </a:cubicBezTo>
                  <a:close/>
                  <a:moveTo>
                    <a:pt x="1313" y="4342"/>
                  </a:moveTo>
                  <a:cubicBezTo>
                    <a:pt x="1389" y="4661"/>
                    <a:pt x="1495" y="4955"/>
                    <a:pt x="1637" y="5229"/>
                  </a:cubicBezTo>
                  <a:cubicBezTo>
                    <a:pt x="1232" y="5021"/>
                    <a:pt x="887" y="4717"/>
                    <a:pt x="634" y="4342"/>
                  </a:cubicBezTo>
                  <a:close/>
                  <a:moveTo>
                    <a:pt x="2741" y="4342"/>
                  </a:moveTo>
                  <a:lnTo>
                    <a:pt x="2741" y="5517"/>
                  </a:lnTo>
                  <a:cubicBezTo>
                    <a:pt x="2452" y="5507"/>
                    <a:pt x="2174" y="5446"/>
                    <a:pt x="1910" y="5350"/>
                  </a:cubicBezTo>
                  <a:cubicBezTo>
                    <a:pt x="1718" y="5036"/>
                    <a:pt x="1586" y="4692"/>
                    <a:pt x="1505" y="4342"/>
                  </a:cubicBezTo>
                  <a:close/>
                  <a:moveTo>
                    <a:pt x="4190" y="4342"/>
                  </a:moveTo>
                  <a:cubicBezTo>
                    <a:pt x="4129" y="4666"/>
                    <a:pt x="4038" y="4985"/>
                    <a:pt x="3911" y="5300"/>
                  </a:cubicBezTo>
                  <a:cubicBezTo>
                    <a:pt x="3607" y="5431"/>
                    <a:pt x="3273" y="5507"/>
                    <a:pt x="2923" y="5517"/>
                  </a:cubicBezTo>
                  <a:lnTo>
                    <a:pt x="2923" y="4342"/>
                  </a:lnTo>
                  <a:close/>
                  <a:moveTo>
                    <a:pt x="2847" y="1"/>
                  </a:moveTo>
                  <a:cubicBezTo>
                    <a:pt x="2488" y="1"/>
                    <a:pt x="2138" y="72"/>
                    <a:pt x="1819" y="193"/>
                  </a:cubicBezTo>
                  <a:cubicBezTo>
                    <a:pt x="1814" y="198"/>
                    <a:pt x="1809" y="198"/>
                    <a:pt x="1799" y="204"/>
                  </a:cubicBezTo>
                  <a:cubicBezTo>
                    <a:pt x="745" y="624"/>
                    <a:pt x="1" y="1652"/>
                    <a:pt x="1" y="2853"/>
                  </a:cubicBezTo>
                  <a:cubicBezTo>
                    <a:pt x="1" y="4423"/>
                    <a:pt x="1277" y="5700"/>
                    <a:pt x="2847" y="5700"/>
                  </a:cubicBezTo>
                  <a:cubicBezTo>
                    <a:pt x="4418" y="5700"/>
                    <a:pt x="5699" y="4423"/>
                    <a:pt x="5699" y="2853"/>
                  </a:cubicBezTo>
                  <a:cubicBezTo>
                    <a:pt x="5699" y="1283"/>
                    <a:pt x="4418" y="1"/>
                    <a:pt x="2847" y="1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2907241" y="2847001"/>
              <a:ext cx="704856" cy="159773"/>
            </a:xfrm>
            <a:custGeom>
              <a:avLst/>
              <a:gdLst/>
              <a:ahLst/>
              <a:cxnLst/>
              <a:rect l="l" t="t" r="r" b="b"/>
              <a:pathLst>
                <a:path w="7985" h="1810" extrusionOk="0">
                  <a:moveTo>
                    <a:pt x="1" y="1"/>
                  </a:moveTo>
                  <a:lnTo>
                    <a:pt x="188" y="1809"/>
                  </a:lnTo>
                  <a:lnTo>
                    <a:pt x="7837" y="1809"/>
                  </a:lnTo>
                  <a:lnTo>
                    <a:pt x="7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3023495" y="2987000"/>
              <a:ext cx="458929" cy="159685"/>
            </a:xfrm>
            <a:custGeom>
              <a:avLst/>
              <a:gdLst/>
              <a:ahLst/>
              <a:cxnLst/>
              <a:rect l="l" t="t" r="r" b="b"/>
              <a:pathLst>
                <a:path w="5199" h="1809" extrusionOk="0">
                  <a:moveTo>
                    <a:pt x="1" y="1"/>
                  </a:moveTo>
                  <a:lnTo>
                    <a:pt x="122" y="1809"/>
                  </a:lnTo>
                  <a:lnTo>
                    <a:pt x="5102" y="1809"/>
                  </a:lnTo>
                  <a:lnTo>
                    <a:pt x="51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2994895" y="2892637"/>
              <a:ext cx="60025" cy="73001"/>
            </a:xfrm>
            <a:custGeom>
              <a:avLst/>
              <a:gdLst/>
              <a:ahLst/>
              <a:cxnLst/>
              <a:rect l="l" t="t" r="r" b="b"/>
              <a:pathLst>
                <a:path w="680" h="827" extrusionOk="0">
                  <a:moveTo>
                    <a:pt x="335" y="148"/>
                  </a:moveTo>
                  <a:cubicBezTo>
                    <a:pt x="365" y="148"/>
                    <a:pt x="391" y="153"/>
                    <a:pt x="411" y="168"/>
                  </a:cubicBezTo>
                  <a:cubicBezTo>
                    <a:pt x="426" y="183"/>
                    <a:pt x="436" y="208"/>
                    <a:pt x="436" y="234"/>
                  </a:cubicBezTo>
                  <a:cubicBezTo>
                    <a:pt x="436" y="264"/>
                    <a:pt x="426" y="284"/>
                    <a:pt x="411" y="300"/>
                  </a:cubicBezTo>
                  <a:cubicBezTo>
                    <a:pt x="391" y="315"/>
                    <a:pt x="365" y="320"/>
                    <a:pt x="335" y="320"/>
                  </a:cubicBezTo>
                  <a:lnTo>
                    <a:pt x="213" y="320"/>
                  </a:lnTo>
                  <a:lnTo>
                    <a:pt x="213" y="148"/>
                  </a:lnTo>
                  <a:close/>
                  <a:moveTo>
                    <a:pt x="340" y="467"/>
                  </a:moveTo>
                  <a:cubicBezTo>
                    <a:pt x="386" y="467"/>
                    <a:pt x="416" y="477"/>
                    <a:pt x="436" y="492"/>
                  </a:cubicBezTo>
                  <a:cubicBezTo>
                    <a:pt x="457" y="512"/>
                    <a:pt x="467" y="538"/>
                    <a:pt x="467" y="573"/>
                  </a:cubicBezTo>
                  <a:cubicBezTo>
                    <a:pt x="467" y="609"/>
                    <a:pt x="457" y="639"/>
                    <a:pt x="436" y="654"/>
                  </a:cubicBezTo>
                  <a:cubicBezTo>
                    <a:pt x="416" y="674"/>
                    <a:pt x="381" y="685"/>
                    <a:pt x="340" y="685"/>
                  </a:cubicBezTo>
                  <a:lnTo>
                    <a:pt x="213" y="685"/>
                  </a:lnTo>
                  <a:lnTo>
                    <a:pt x="213" y="467"/>
                  </a:lnTo>
                  <a:close/>
                  <a:moveTo>
                    <a:pt x="1" y="1"/>
                  </a:moveTo>
                  <a:lnTo>
                    <a:pt x="1" y="826"/>
                  </a:lnTo>
                  <a:lnTo>
                    <a:pt x="355" y="826"/>
                  </a:lnTo>
                  <a:cubicBezTo>
                    <a:pt x="467" y="826"/>
                    <a:pt x="548" y="806"/>
                    <a:pt x="598" y="771"/>
                  </a:cubicBezTo>
                  <a:cubicBezTo>
                    <a:pt x="654" y="730"/>
                    <a:pt x="679" y="669"/>
                    <a:pt x="679" y="588"/>
                  </a:cubicBezTo>
                  <a:cubicBezTo>
                    <a:pt x="679" y="538"/>
                    <a:pt x="669" y="497"/>
                    <a:pt x="644" y="462"/>
                  </a:cubicBezTo>
                  <a:cubicBezTo>
                    <a:pt x="619" y="421"/>
                    <a:pt x="583" y="401"/>
                    <a:pt x="538" y="386"/>
                  </a:cubicBezTo>
                  <a:cubicBezTo>
                    <a:pt x="573" y="370"/>
                    <a:pt x="598" y="350"/>
                    <a:pt x="619" y="325"/>
                  </a:cubicBezTo>
                  <a:cubicBezTo>
                    <a:pt x="639" y="294"/>
                    <a:pt x="649" y="259"/>
                    <a:pt x="649" y="218"/>
                  </a:cubicBezTo>
                  <a:cubicBezTo>
                    <a:pt x="649" y="143"/>
                    <a:pt x="624" y="92"/>
                    <a:pt x="568" y="56"/>
                  </a:cubicBezTo>
                  <a:cubicBezTo>
                    <a:pt x="517" y="21"/>
                    <a:pt x="436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3061540" y="2892637"/>
              <a:ext cx="65851" cy="73001"/>
            </a:xfrm>
            <a:custGeom>
              <a:avLst/>
              <a:gdLst/>
              <a:ahLst/>
              <a:cxnLst/>
              <a:rect l="l" t="t" r="r" b="b"/>
              <a:pathLst>
                <a:path w="746" h="827" extrusionOk="0">
                  <a:moveTo>
                    <a:pt x="304" y="158"/>
                  </a:moveTo>
                  <a:cubicBezTo>
                    <a:pt x="350" y="158"/>
                    <a:pt x="380" y="163"/>
                    <a:pt x="401" y="183"/>
                  </a:cubicBezTo>
                  <a:cubicBezTo>
                    <a:pt x="421" y="198"/>
                    <a:pt x="426" y="224"/>
                    <a:pt x="426" y="264"/>
                  </a:cubicBezTo>
                  <a:cubicBezTo>
                    <a:pt x="426" y="300"/>
                    <a:pt x="421" y="325"/>
                    <a:pt x="401" y="345"/>
                  </a:cubicBezTo>
                  <a:cubicBezTo>
                    <a:pt x="380" y="360"/>
                    <a:pt x="350" y="370"/>
                    <a:pt x="304" y="370"/>
                  </a:cubicBezTo>
                  <a:lnTo>
                    <a:pt x="213" y="370"/>
                  </a:lnTo>
                  <a:lnTo>
                    <a:pt x="213" y="158"/>
                  </a:lnTo>
                  <a:close/>
                  <a:moveTo>
                    <a:pt x="0" y="1"/>
                  </a:moveTo>
                  <a:lnTo>
                    <a:pt x="0" y="826"/>
                  </a:lnTo>
                  <a:lnTo>
                    <a:pt x="213" y="826"/>
                  </a:lnTo>
                  <a:lnTo>
                    <a:pt x="213" y="517"/>
                  </a:lnTo>
                  <a:lnTo>
                    <a:pt x="274" y="517"/>
                  </a:lnTo>
                  <a:cubicBezTo>
                    <a:pt x="309" y="517"/>
                    <a:pt x="335" y="522"/>
                    <a:pt x="355" y="538"/>
                  </a:cubicBezTo>
                  <a:cubicBezTo>
                    <a:pt x="380" y="553"/>
                    <a:pt x="401" y="583"/>
                    <a:pt x="421" y="624"/>
                  </a:cubicBezTo>
                  <a:lnTo>
                    <a:pt x="517" y="826"/>
                  </a:lnTo>
                  <a:lnTo>
                    <a:pt x="745" y="826"/>
                  </a:lnTo>
                  <a:lnTo>
                    <a:pt x="629" y="593"/>
                  </a:lnTo>
                  <a:cubicBezTo>
                    <a:pt x="608" y="548"/>
                    <a:pt x="583" y="512"/>
                    <a:pt x="563" y="487"/>
                  </a:cubicBezTo>
                  <a:cubicBezTo>
                    <a:pt x="537" y="462"/>
                    <a:pt x="512" y="446"/>
                    <a:pt x="482" y="441"/>
                  </a:cubicBezTo>
                  <a:cubicBezTo>
                    <a:pt x="537" y="426"/>
                    <a:pt x="573" y="401"/>
                    <a:pt x="603" y="365"/>
                  </a:cubicBezTo>
                  <a:cubicBezTo>
                    <a:pt x="629" y="330"/>
                    <a:pt x="639" y="284"/>
                    <a:pt x="639" y="229"/>
                  </a:cubicBezTo>
                  <a:cubicBezTo>
                    <a:pt x="639" y="153"/>
                    <a:pt x="613" y="92"/>
                    <a:pt x="563" y="56"/>
                  </a:cubicBezTo>
                  <a:cubicBezTo>
                    <a:pt x="512" y="21"/>
                    <a:pt x="436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3127744" y="2892637"/>
              <a:ext cx="51904" cy="73001"/>
            </a:xfrm>
            <a:custGeom>
              <a:avLst/>
              <a:gdLst/>
              <a:ahLst/>
              <a:cxnLst/>
              <a:rect l="l" t="t" r="r" b="b"/>
              <a:pathLst>
                <a:path w="588" h="827" extrusionOk="0">
                  <a:moveTo>
                    <a:pt x="0" y="1"/>
                  </a:moveTo>
                  <a:lnTo>
                    <a:pt x="0" y="826"/>
                  </a:lnTo>
                  <a:lnTo>
                    <a:pt x="588" y="826"/>
                  </a:lnTo>
                  <a:lnTo>
                    <a:pt x="588" y="664"/>
                  </a:lnTo>
                  <a:lnTo>
                    <a:pt x="213" y="664"/>
                  </a:lnTo>
                  <a:lnTo>
                    <a:pt x="213" y="477"/>
                  </a:lnTo>
                  <a:lnTo>
                    <a:pt x="552" y="477"/>
                  </a:lnTo>
                  <a:lnTo>
                    <a:pt x="552" y="315"/>
                  </a:lnTo>
                  <a:lnTo>
                    <a:pt x="213" y="315"/>
                  </a:lnTo>
                  <a:lnTo>
                    <a:pt x="213" y="163"/>
                  </a:lnTo>
                  <a:lnTo>
                    <a:pt x="573" y="163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3180442" y="2892637"/>
              <a:ext cx="76621" cy="73001"/>
            </a:xfrm>
            <a:custGeom>
              <a:avLst/>
              <a:gdLst/>
              <a:ahLst/>
              <a:cxnLst/>
              <a:rect l="l" t="t" r="r" b="b"/>
              <a:pathLst>
                <a:path w="868" h="827" extrusionOk="0">
                  <a:moveTo>
                    <a:pt x="437" y="198"/>
                  </a:moveTo>
                  <a:lnTo>
                    <a:pt x="548" y="522"/>
                  </a:lnTo>
                  <a:lnTo>
                    <a:pt x="320" y="522"/>
                  </a:lnTo>
                  <a:lnTo>
                    <a:pt x="437" y="198"/>
                  </a:lnTo>
                  <a:close/>
                  <a:moveTo>
                    <a:pt x="310" y="1"/>
                  </a:moveTo>
                  <a:lnTo>
                    <a:pt x="1" y="826"/>
                  </a:lnTo>
                  <a:lnTo>
                    <a:pt x="219" y="826"/>
                  </a:lnTo>
                  <a:lnTo>
                    <a:pt x="269" y="674"/>
                  </a:lnTo>
                  <a:lnTo>
                    <a:pt x="604" y="674"/>
                  </a:lnTo>
                  <a:lnTo>
                    <a:pt x="654" y="826"/>
                  </a:lnTo>
                  <a:lnTo>
                    <a:pt x="867" y="826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3262711" y="2892637"/>
              <a:ext cx="71236" cy="73001"/>
            </a:xfrm>
            <a:custGeom>
              <a:avLst/>
              <a:gdLst/>
              <a:ahLst/>
              <a:cxnLst/>
              <a:rect l="l" t="t" r="r" b="b"/>
              <a:pathLst>
                <a:path w="807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4" y="826"/>
                  </a:lnTo>
                  <a:lnTo>
                    <a:pt x="214" y="502"/>
                  </a:lnTo>
                  <a:lnTo>
                    <a:pt x="543" y="826"/>
                  </a:lnTo>
                  <a:lnTo>
                    <a:pt x="806" y="826"/>
                  </a:lnTo>
                  <a:lnTo>
                    <a:pt x="371" y="391"/>
                  </a:lnTo>
                  <a:lnTo>
                    <a:pt x="766" y="1"/>
                  </a:lnTo>
                  <a:lnTo>
                    <a:pt x="523" y="1"/>
                  </a:lnTo>
                  <a:lnTo>
                    <a:pt x="214" y="30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3329357" y="2892637"/>
              <a:ext cx="18890" cy="73001"/>
            </a:xfrm>
            <a:custGeom>
              <a:avLst/>
              <a:gdLst/>
              <a:ahLst/>
              <a:cxnLst/>
              <a:rect l="l" t="t" r="r" b="b"/>
              <a:pathLst>
                <a:path w="214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3" y="826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3365636" y="2892637"/>
              <a:ext cx="65322" cy="73001"/>
            </a:xfrm>
            <a:custGeom>
              <a:avLst/>
              <a:gdLst/>
              <a:ahLst/>
              <a:cxnLst/>
              <a:rect l="l" t="t" r="r" b="b"/>
              <a:pathLst>
                <a:path w="740" h="827" extrusionOk="0">
                  <a:moveTo>
                    <a:pt x="0" y="1"/>
                  </a:moveTo>
                  <a:lnTo>
                    <a:pt x="0" y="826"/>
                  </a:lnTo>
                  <a:lnTo>
                    <a:pt x="203" y="826"/>
                  </a:lnTo>
                  <a:lnTo>
                    <a:pt x="203" y="264"/>
                  </a:lnTo>
                  <a:lnTo>
                    <a:pt x="502" y="826"/>
                  </a:lnTo>
                  <a:lnTo>
                    <a:pt x="740" y="826"/>
                  </a:lnTo>
                  <a:lnTo>
                    <a:pt x="740" y="1"/>
                  </a:lnTo>
                  <a:lnTo>
                    <a:pt x="537" y="1"/>
                  </a:lnTo>
                  <a:lnTo>
                    <a:pt x="537" y="5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3439785" y="2891755"/>
              <a:ext cx="69470" cy="75208"/>
            </a:xfrm>
            <a:custGeom>
              <a:avLst/>
              <a:gdLst/>
              <a:ahLst/>
              <a:cxnLst/>
              <a:rect l="l" t="t" r="r" b="b"/>
              <a:pathLst>
                <a:path w="787" h="852" extrusionOk="0">
                  <a:moveTo>
                    <a:pt x="457" y="1"/>
                  </a:moveTo>
                  <a:cubicBezTo>
                    <a:pt x="315" y="1"/>
                    <a:pt x="204" y="36"/>
                    <a:pt x="123" y="112"/>
                  </a:cubicBezTo>
                  <a:cubicBezTo>
                    <a:pt x="41" y="188"/>
                    <a:pt x="1" y="294"/>
                    <a:pt x="1" y="426"/>
                  </a:cubicBezTo>
                  <a:cubicBezTo>
                    <a:pt x="1" y="558"/>
                    <a:pt x="36" y="659"/>
                    <a:pt x="117" y="740"/>
                  </a:cubicBezTo>
                  <a:cubicBezTo>
                    <a:pt x="198" y="816"/>
                    <a:pt x="310" y="852"/>
                    <a:pt x="447" y="852"/>
                  </a:cubicBezTo>
                  <a:cubicBezTo>
                    <a:pt x="507" y="852"/>
                    <a:pt x="563" y="846"/>
                    <a:pt x="624" y="831"/>
                  </a:cubicBezTo>
                  <a:cubicBezTo>
                    <a:pt x="680" y="821"/>
                    <a:pt x="735" y="801"/>
                    <a:pt x="786" y="776"/>
                  </a:cubicBezTo>
                  <a:lnTo>
                    <a:pt x="786" y="380"/>
                  </a:lnTo>
                  <a:lnTo>
                    <a:pt x="457" y="380"/>
                  </a:lnTo>
                  <a:lnTo>
                    <a:pt x="457" y="522"/>
                  </a:lnTo>
                  <a:lnTo>
                    <a:pt x="583" y="522"/>
                  </a:lnTo>
                  <a:lnTo>
                    <a:pt x="583" y="679"/>
                  </a:lnTo>
                  <a:cubicBezTo>
                    <a:pt x="568" y="689"/>
                    <a:pt x="553" y="695"/>
                    <a:pt x="533" y="695"/>
                  </a:cubicBezTo>
                  <a:cubicBezTo>
                    <a:pt x="518" y="700"/>
                    <a:pt x="492" y="700"/>
                    <a:pt x="472" y="700"/>
                  </a:cubicBezTo>
                  <a:cubicBezTo>
                    <a:pt x="391" y="700"/>
                    <a:pt x="330" y="674"/>
                    <a:pt x="285" y="629"/>
                  </a:cubicBezTo>
                  <a:cubicBezTo>
                    <a:pt x="239" y="578"/>
                    <a:pt x="219" y="512"/>
                    <a:pt x="219" y="426"/>
                  </a:cubicBezTo>
                  <a:cubicBezTo>
                    <a:pt x="219" y="340"/>
                    <a:pt x="239" y="269"/>
                    <a:pt x="285" y="223"/>
                  </a:cubicBezTo>
                  <a:cubicBezTo>
                    <a:pt x="330" y="178"/>
                    <a:pt x="396" y="153"/>
                    <a:pt x="482" y="153"/>
                  </a:cubicBezTo>
                  <a:cubicBezTo>
                    <a:pt x="528" y="153"/>
                    <a:pt x="573" y="158"/>
                    <a:pt x="619" y="173"/>
                  </a:cubicBezTo>
                  <a:cubicBezTo>
                    <a:pt x="665" y="183"/>
                    <a:pt x="710" y="203"/>
                    <a:pt x="756" y="228"/>
                  </a:cubicBezTo>
                  <a:lnTo>
                    <a:pt x="756" y="61"/>
                  </a:lnTo>
                  <a:cubicBezTo>
                    <a:pt x="710" y="41"/>
                    <a:pt x="665" y="26"/>
                    <a:pt x="614" y="16"/>
                  </a:cubicBezTo>
                  <a:cubicBezTo>
                    <a:pt x="563" y="6"/>
                    <a:pt x="513" y="1"/>
                    <a:pt x="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3097731" y="3025928"/>
              <a:ext cx="92245" cy="84124"/>
            </a:xfrm>
            <a:custGeom>
              <a:avLst/>
              <a:gdLst/>
              <a:ahLst/>
              <a:cxnLst/>
              <a:rect l="l" t="t" r="r" b="b"/>
              <a:pathLst>
                <a:path w="1045" h="953" extrusionOk="0">
                  <a:moveTo>
                    <a:pt x="193" y="0"/>
                  </a:moveTo>
                  <a:lnTo>
                    <a:pt x="1" y="953"/>
                  </a:lnTo>
                  <a:lnTo>
                    <a:pt x="234" y="953"/>
                  </a:lnTo>
                  <a:lnTo>
                    <a:pt x="365" y="299"/>
                  </a:lnTo>
                  <a:lnTo>
                    <a:pt x="578" y="953"/>
                  </a:lnTo>
                  <a:lnTo>
                    <a:pt x="852" y="953"/>
                  </a:lnTo>
                  <a:lnTo>
                    <a:pt x="1044" y="0"/>
                  </a:lnTo>
                  <a:lnTo>
                    <a:pt x="811" y="0"/>
                  </a:lnTo>
                  <a:lnTo>
                    <a:pt x="680" y="654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3180001" y="3025928"/>
              <a:ext cx="75208" cy="84124"/>
            </a:xfrm>
            <a:custGeom>
              <a:avLst/>
              <a:gdLst/>
              <a:ahLst/>
              <a:cxnLst/>
              <a:rect l="l" t="t" r="r" b="b"/>
              <a:pathLst>
                <a:path w="852" h="953" extrusionOk="0">
                  <a:moveTo>
                    <a:pt x="188" y="0"/>
                  </a:moveTo>
                  <a:lnTo>
                    <a:pt x="1" y="953"/>
                  </a:lnTo>
                  <a:lnTo>
                    <a:pt x="675" y="953"/>
                  </a:lnTo>
                  <a:lnTo>
                    <a:pt x="710" y="765"/>
                  </a:lnTo>
                  <a:lnTo>
                    <a:pt x="284" y="765"/>
                  </a:lnTo>
                  <a:lnTo>
                    <a:pt x="325" y="547"/>
                  </a:lnTo>
                  <a:lnTo>
                    <a:pt x="715" y="547"/>
                  </a:lnTo>
                  <a:lnTo>
                    <a:pt x="756" y="365"/>
                  </a:lnTo>
                  <a:lnTo>
                    <a:pt x="360" y="365"/>
                  </a:lnTo>
                  <a:lnTo>
                    <a:pt x="396" y="188"/>
                  </a:lnTo>
                  <a:lnTo>
                    <a:pt x="816" y="18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3253796" y="3025928"/>
              <a:ext cx="119962" cy="84124"/>
            </a:xfrm>
            <a:custGeom>
              <a:avLst/>
              <a:gdLst/>
              <a:ahLst/>
              <a:cxnLst/>
              <a:rect l="l" t="t" r="r" b="b"/>
              <a:pathLst>
                <a:path w="1359" h="953" extrusionOk="0">
                  <a:moveTo>
                    <a:pt x="1" y="0"/>
                  </a:moveTo>
                  <a:lnTo>
                    <a:pt x="36" y="953"/>
                  </a:lnTo>
                  <a:lnTo>
                    <a:pt x="320" y="953"/>
                  </a:lnTo>
                  <a:lnTo>
                    <a:pt x="634" y="228"/>
                  </a:lnTo>
                  <a:lnTo>
                    <a:pt x="664" y="953"/>
                  </a:lnTo>
                  <a:lnTo>
                    <a:pt x="943" y="953"/>
                  </a:lnTo>
                  <a:lnTo>
                    <a:pt x="1358" y="0"/>
                  </a:lnTo>
                  <a:lnTo>
                    <a:pt x="1125" y="0"/>
                  </a:lnTo>
                  <a:lnTo>
                    <a:pt x="821" y="694"/>
                  </a:lnTo>
                  <a:lnTo>
                    <a:pt x="801" y="0"/>
                  </a:lnTo>
                  <a:lnTo>
                    <a:pt x="563" y="0"/>
                  </a:lnTo>
                  <a:lnTo>
                    <a:pt x="264" y="694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3347276" y="3024604"/>
              <a:ext cx="75208" cy="86772"/>
            </a:xfrm>
            <a:custGeom>
              <a:avLst/>
              <a:gdLst/>
              <a:ahLst/>
              <a:cxnLst/>
              <a:rect l="l" t="t" r="r" b="b"/>
              <a:pathLst>
                <a:path w="852" h="983" extrusionOk="0">
                  <a:moveTo>
                    <a:pt x="532" y="0"/>
                  </a:moveTo>
                  <a:cubicBezTo>
                    <a:pt x="416" y="0"/>
                    <a:pt x="325" y="25"/>
                    <a:pt x="254" y="76"/>
                  </a:cubicBezTo>
                  <a:cubicBezTo>
                    <a:pt x="183" y="127"/>
                    <a:pt x="137" y="198"/>
                    <a:pt x="117" y="294"/>
                  </a:cubicBezTo>
                  <a:cubicBezTo>
                    <a:pt x="102" y="370"/>
                    <a:pt x="112" y="431"/>
                    <a:pt x="147" y="476"/>
                  </a:cubicBezTo>
                  <a:cubicBezTo>
                    <a:pt x="183" y="517"/>
                    <a:pt x="243" y="552"/>
                    <a:pt x="335" y="572"/>
                  </a:cubicBezTo>
                  <a:lnTo>
                    <a:pt x="426" y="593"/>
                  </a:lnTo>
                  <a:cubicBezTo>
                    <a:pt x="482" y="603"/>
                    <a:pt x="517" y="618"/>
                    <a:pt x="532" y="638"/>
                  </a:cubicBezTo>
                  <a:cubicBezTo>
                    <a:pt x="547" y="653"/>
                    <a:pt x="553" y="674"/>
                    <a:pt x="547" y="704"/>
                  </a:cubicBezTo>
                  <a:cubicBezTo>
                    <a:pt x="542" y="740"/>
                    <a:pt x="522" y="765"/>
                    <a:pt x="492" y="780"/>
                  </a:cubicBezTo>
                  <a:cubicBezTo>
                    <a:pt x="456" y="800"/>
                    <a:pt x="416" y="805"/>
                    <a:pt x="365" y="805"/>
                  </a:cubicBezTo>
                  <a:cubicBezTo>
                    <a:pt x="309" y="805"/>
                    <a:pt x="259" y="800"/>
                    <a:pt x="203" y="785"/>
                  </a:cubicBezTo>
                  <a:cubicBezTo>
                    <a:pt x="152" y="765"/>
                    <a:pt x="97" y="745"/>
                    <a:pt x="41" y="709"/>
                  </a:cubicBezTo>
                  <a:lnTo>
                    <a:pt x="0" y="917"/>
                  </a:lnTo>
                  <a:cubicBezTo>
                    <a:pt x="56" y="937"/>
                    <a:pt x="112" y="957"/>
                    <a:pt x="173" y="968"/>
                  </a:cubicBezTo>
                  <a:cubicBezTo>
                    <a:pt x="233" y="978"/>
                    <a:pt x="289" y="983"/>
                    <a:pt x="350" y="983"/>
                  </a:cubicBezTo>
                  <a:cubicBezTo>
                    <a:pt x="477" y="983"/>
                    <a:pt x="578" y="957"/>
                    <a:pt x="649" y="907"/>
                  </a:cubicBezTo>
                  <a:cubicBezTo>
                    <a:pt x="725" y="856"/>
                    <a:pt x="770" y="780"/>
                    <a:pt x="791" y="674"/>
                  </a:cubicBezTo>
                  <a:cubicBezTo>
                    <a:pt x="806" y="593"/>
                    <a:pt x="796" y="532"/>
                    <a:pt x="760" y="491"/>
                  </a:cubicBezTo>
                  <a:cubicBezTo>
                    <a:pt x="725" y="446"/>
                    <a:pt x="654" y="415"/>
                    <a:pt x="553" y="395"/>
                  </a:cubicBezTo>
                  <a:lnTo>
                    <a:pt x="456" y="375"/>
                  </a:lnTo>
                  <a:cubicBezTo>
                    <a:pt x="406" y="365"/>
                    <a:pt x="375" y="350"/>
                    <a:pt x="360" y="334"/>
                  </a:cubicBezTo>
                  <a:cubicBezTo>
                    <a:pt x="345" y="324"/>
                    <a:pt x="340" y="304"/>
                    <a:pt x="345" y="279"/>
                  </a:cubicBezTo>
                  <a:cubicBezTo>
                    <a:pt x="350" y="243"/>
                    <a:pt x="370" y="218"/>
                    <a:pt x="401" y="203"/>
                  </a:cubicBezTo>
                  <a:cubicBezTo>
                    <a:pt x="431" y="187"/>
                    <a:pt x="477" y="177"/>
                    <a:pt x="532" y="177"/>
                  </a:cubicBezTo>
                  <a:cubicBezTo>
                    <a:pt x="578" y="177"/>
                    <a:pt x="623" y="182"/>
                    <a:pt x="669" y="193"/>
                  </a:cubicBezTo>
                  <a:cubicBezTo>
                    <a:pt x="720" y="208"/>
                    <a:pt x="765" y="223"/>
                    <a:pt x="816" y="248"/>
                  </a:cubicBezTo>
                  <a:lnTo>
                    <a:pt x="851" y="46"/>
                  </a:lnTo>
                  <a:cubicBezTo>
                    <a:pt x="801" y="30"/>
                    <a:pt x="745" y="20"/>
                    <a:pt x="689" y="10"/>
                  </a:cubicBezTo>
                  <a:cubicBezTo>
                    <a:pt x="639" y="5"/>
                    <a:pt x="583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3596732" y="2457546"/>
              <a:ext cx="292535" cy="259874"/>
            </a:xfrm>
            <a:custGeom>
              <a:avLst/>
              <a:gdLst/>
              <a:ahLst/>
              <a:cxnLst/>
              <a:rect l="l" t="t" r="r" b="b"/>
              <a:pathLst>
                <a:path w="3314" h="2944" extrusionOk="0">
                  <a:moveTo>
                    <a:pt x="3314" y="1"/>
                  </a:moveTo>
                  <a:lnTo>
                    <a:pt x="1" y="649"/>
                  </a:lnTo>
                  <a:lnTo>
                    <a:pt x="102" y="2944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A5B5413-0374-4F62-AF79-383E502FB4BC}"/>
              </a:ext>
            </a:extLst>
          </p:cNvPr>
          <p:cNvGrpSpPr/>
          <p:nvPr/>
        </p:nvGrpSpPr>
        <p:grpSpPr>
          <a:xfrm>
            <a:off x="7233738" y="4496484"/>
            <a:ext cx="1531621" cy="338555"/>
            <a:chOff x="7016408" y="4561200"/>
            <a:chExt cx="1531621" cy="338555"/>
          </a:xfrm>
        </p:grpSpPr>
        <p:sp>
          <p:nvSpPr>
            <p:cNvPr id="3" name="Arrow: Pentagon 2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37CE8D5-305E-43D2-83DB-F299FFF6CF1C}"/>
                </a:ext>
              </a:extLst>
            </p:cNvPr>
            <p:cNvSpPr/>
            <p:nvPr/>
          </p:nvSpPr>
          <p:spPr>
            <a:xfrm rot="10800000">
              <a:off x="7016408" y="4561200"/>
              <a:ext cx="1322020" cy="334173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4" name="TextBox 3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9042A6A-6BD3-4558-A13D-1B24BCEE8F1F}"/>
                </a:ext>
              </a:extLst>
            </p:cNvPr>
            <p:cNvSpPr txBox="1"/>
            <p:nvPr/>
          </p:nvSpPr>
          <p:spPr>
            <a:xfrm>
              <a:off x="7405029" y="4561201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Menu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CF0E541-6E4E-4095-B4FE-3391FA048762}"/>
              </a:ext>
            </a:extLst>
          </p:cNvPr>
          <p:cNvGrpSpPr/>
          <p:nvPr/>
        </p:nvGrpSpPr>
        <p:grpSpPr>
          <a:xfrm>
            <a:off x="290189" y="709910"/>
            <a:ext cx="2286183" cy="854869"/>
            <a:chOff x="356002" y="579722"/>
            <a:chExt cx="2286183" cy="854869"/>
          </a:xfrm>
        </p:grpSpPr>
        <p:grpSp>
          <p:nvGrpSpPr>
            <p:cNvPr id="1539" name="Google Shape;1539;p28"/>
            <p:cNvGrpSpPr/>
            <p:nvPr/>
          </p:nvGrpSpPr>
          <p:grpSpPr>
            <a:xfrm>
              <a:off x="661885" y="790633"/>
              <a:ext cx="1980300" cy="643958"/>
              <a:chOff x="661885" y="1202113"/>
              <a:chExt cx="1985240" cy="958200"/>
            </a:xfrm>
          </p:grpSpPr>
          <p:sp>
            <p:nvSpPr>
              <p:cNvPr id="1540" name="Google Shape;1540;p28">
                <a:hlinkClick r:id="rId6" action="ppaction://hlinksldjump" highlightClick="1">
                  <a:snd r:embed="rId5" name="click.wav"/>
                </a:hlinkClick>
              </p:cNvPr>
              <p:cNvSpPr/>
              <p:nvPr/>
            </p:nvSpPr>
            <p:spPr>
              <a:xfrm>
                <a:off x="666825" y="1202113"/>
                <a:ext cx="1980300" cy="9582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8">
                <a:hlinkClick r:id="rId6" action="ppaction://hlinksldjump" highlightClick="1">
                  <a:snd r:embed="rId5" name="click.wav"/>
                </a:hlinkClick>
              </p:cNvPr>
              <p:cNvSpPr txBox="1"/>
              <p:nvPr/>
            </p:nvSpPr>
            <p:spPr>
              <a:xfrm>
                <a:off x="661885" y="1532421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ID" sz="16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Pengertian</a:t>
                </a: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26" name="Google Shape;579;p19">
              <a:extLst>
                <a:ext uri="{FF2B5EF4-FFF2-40B4-BE49-F238E27FC236}">
                  <a16:creationId xmlns:a16="http://schemas.microsoft.com/office/drawing/2014/main" id="{CD4EA367-C30C-4B84-8B87-84699FBB1C58}"/>
                </a:ext>
              </a:extLst>
            </p:cNvPr>
            <p:cNvSpPr/>
            <p:nvPr/>
          </p:nvSpPr>
          <p:spPr>
            <a:xfrm>
              <a:off x="356002" y="579722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E84D592-ABF7-4269-96FE-A439D5AA9045}"/>
              </a:ext>
            </a:extLst>
          </p:cNvPr>
          <p:cNvGrpSpPr/>
          <p:nvPr/>
        </p:nvGrpSpPr>
        <p:grpSpPr>
          <a:xfrm>
            <a:off x="297937" y="1664553"/>
            <a:ext cx="2262661" cy="854869"/>
            <a:chOff x="363750" y="1580252"/>
            <a:chExt cx="2262661" cy="854869"/>
          </a:xfrm>
        </p:grpSpPr>
        <p:sp>
          <p:nvSpPr>
            <p:cNvPr id="1545" name="Google Shape;1545;p28">
              <a:hlinkClick r:id="rId7" action="ppaction://hlinksldjump" highlightClick="1">
                <a:snd r:embed="rId5" name="click.wav"/>
              </a:hlinkClick>
            </p:cNvPr>
            <p:cNvSpPr/>
            <p:nvPr/>
          </p:nvSpPr>
          <p:spPr>
            <a:xfrm>
              <a:off x="641895" y="1832121"/>
              <a:ext cx="1980300" cy="603000"/>
            </a:xfrm>
            <a:prstGeom prst="roundRect">
              <a:avLst>
                <a:gd name="adj" fmla="val 16667"/>
              </a:avLst>
            </a:prstGeom>
            <a:solidFill>
              <a:srgbClr val="12A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52;p28">
              <a:hlinkClick r:id="rId7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875EC131-E95A-4E8E-87E9-1A9232998903}"/>
                </a:ext>
              </a:extLst>
            </p:cNvPr>
            <p:cNvSpPr txBox="1"/>
            <p:nvPr/>
          </p:nvSpPr>
          <p:spPr>
            <a:xfrm>
              <a:off x="646111" y="1959731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Ciri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–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ciri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  <a:endParaRPr sz="1600" b="1" i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" name="Google Shape;579;p19">
              <a:extLst>
                <a:ext uri="{FF2B5EF4-FFF2-40B4-BE49-F238E27FC236}">
                  <a16:creationId xmlns:a16="http://schemas.microsoft.com/office/drawing/2014/main" id="{40E4905C-F569-4C07-9FF8-4FD5F8DB28CC}"/>
                </a:ext>
              </a:extLst>
            </p:cNvPr>
            <p:cNvSpPr/>
            <p:nvPr/>
          </p:nvSpPr>
          <p:spPr>
            <a:xfrm>
              <a:off x="363750" y="1580252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4A73561-1BC8-4AEB-8DD0-D80EC5C9C633}"/>
              </a:ext>
            </a:extLst>
          </p:cNvPr>
          <p:cNvGrpSpPr/>
          <p:nvPr/>
        </p:nvGrpSpPr>
        <p:grpSpPr>
          <a:xfrm>
            <a:off x="259042" y="2582492"/>
            <a:ext cx="2298792" cy="787472"/>
            <a:chOff x="323403" y="2564223"/>
            <a:chExt cx="2298792" cy="787472"/>
          </a:xfrm>
        </p:grpSpPr>
        <p:sp>
          <p:nvSpPr>
            <p:cNvPr id="1550" name="Google Shape;1550;p28">
              <a:hlinkClick r:id="rId8" action="ppaction://hlinksldjump" highlightClick="1">
                <a:snd r:embed="rId5" name="click.wav"/>
              </a:hlinkClick>
            </p:cNvPr>
            <p:cNvSpPr/>
            <p:nvPr/>
          </p:nvSpPr>
          <p:spPr>
            <a:xfrm>
              <a:off x="641895" y="2774364"/>
              <a:ext cx="1980300" cy="577331"/>
            </a:xfrm>
            <a:prstGeom prst="roundRect">
              <a:avLst>
                <a:gd name="adj" fmla="val 16667"/>
              </a:avLst>
            </a:prstGeom>
            <a:solidFill>
              <a:srgbClr val="109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8">
              <a:hlinkClick r:id="rId8" action="ppaction://hlinksldjump" highlightClick="1">
                <a:snd r:embed="rId5" name="click.wav"/>
              </a:hlinkClick>
            </p:cNvPr>
            <p:cNvSpPr txBox="1"/>
            <p:nvPr/>
          </p:nvSpPr>
          <p:spPr>
            <a:xfrm>
              <a:off x="624903" y="2898105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Jenis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–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jenis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  <a:endParaRPr sz="1600" b="1" i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8" name="Google Shape;579;p19">
              <a:extLst>
                <a:ext uri="{FF2B5EF4-FFF2-40B4-BE49-F238E27FC236}">
                  <a16:creationId xmlns:a16="http://schemas.microsoft.com/office/drawing/2014/main" id="{A2F96B5C-3F70-4C0C-940E-DABD365D5C0E}"/>
                </a:ext>
              </a:extLst>
            </p:cNvPr>
            <p:cNvSpPr/>
            <p:nvPr/>
          </p:nvSpPr>
          <p:spPr>
            <a:xfrm>
              <a:off x="323403" y="2564223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DA438C0-93EC-4E07-B13A-764FED487AFF}"/>
              </a:ext>
            </a:extLst>
          </p:cNvPr>
          <p:cNvGrpSpPr/>
          <p:nvPr/>
        </p:nvGrpSpPr>
        <p:grpSpPr>
          <a:xfrm>
            <a:off x="6155749" y="847376"/>
            <a:ext cx="2499066" cy="833790"/>
            <a:chOff x="6048963" y="623553"/>
            <a:chExt cx="2499066" cy="833790"/>
          </a:xfrm>
        </p:grpSpPr>
        <p:grpSp>
          <p:nvGrpSpPr>
            <p:cNvPr id="1554" name="Google Shape;1554;p28"/>
            <p:cNvGrpSpPr/>
            <p:nvPr/>
          </p:nvGrpSpPr>
          <p:grpSpPr>
            <a:xfrm>
              <a:off x="6496900" y="859213"/>
              <a:ext cx="2051129" cy="598130"/>
              <a:chOff x="6496900" y="1202113"/>
              <a:chExt cx="2051129" cy="598130"/>
            </a:xfrm>
          </p:grpSpPr>
          <p:sp>
            <p:nvSpPr>
              <p:cNvPr id="1555" name="Google Shape;1555;p28">
                <a:hlinkClick r:id="rId9" action="ppaction://hlinksldjump" highlightClick="1">
                  <a:snd r:embed="rId5" name="click.wav"/>
                </a:hlinkClick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8">
                <a:hlinkClick r:id="rId9" action="ppaction://hlinksldjump" highlightClick="1">
                  <a:snd r:embed="rId5" name="click.wav"/>
                </a:hlinkClick>
              </p:cNvPr>
              <p:cNvSpPr txBox="1"/>
              <p:nvPr/>
            </p:nvSpPr>
            <p:spPr>
              <a:xfrm>
                <a:off x="6496900" y="1343155"/>
                <a:ext cx="205112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Cara </a:t>
                </a:r>
                <a:r>
                  <a:rPr lang="en-ID" sz="16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mengidentifikasi</a:t>
                </a: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29" name="Google Shape;579;p19">
              <a:extLst>
                <a:ext uri="{FF2B5EF4-FFF2-40B4-BE49-F238E27FC236}">
                  <a16:creationId xmlns:a16="http://schemas.microsoft.com/office/drawing/2014/main" id="{4CAD045B-5BD3-4B33-B0F1-6CE83561BD69}"/>
                </a:ext>
              </a:extLst>
            </p:cNvPr>
            <p:cNvSpPr/>
            <p:nvPr/>
          </p:nvSpPr>
          <p:spPr>
            <a:xfrm>
              <a:off x="6048963" y="623553"/>
              <a:ext cx="603000" cy="603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2B504AF-760B-433A-BB58-CC56DDE21D33}"/>
              </a:ext>
            </a:extLst>
          </p:cNvPr>
          <p:cNvGrpSpPr/>
          <p:nvPr/>
        </p:nvGrpSpPr>
        <p:grpSpPr>
          <a:xfrm>
            <a:off x="259042" y="3487715"/>
            <a:ext cx="2385034" cy="787472"/>
            <a:chOff x="323403" y="2564223"/>
            <a:chExt cx="2385034" cy="787472"/>
          </a:xfrm>
        </p:grpSpPr>
        <p:sp>
          <p:nvSpPr>
            <p:cNvPr id="135" name="Google Shape;1550;p28">
              <a:hlinkClick r:id="rId10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A9998D1-2B5F-486B-A6B7-FAAE490F801A}"/>
                </a:ext>
              </a:extLst>
            </p:cNvPr>
            <p:cNvSpPr/>
            <p:nvPr/>
          </p:nvSpPr>
          <p:spPr>
            <a:xfrm>
              <a:off x="641895" y="2774364"/>
              <a:ext cx="1980300" cy="577331"/>
            </a:xfrm>
            <a:prstGeom prst="roundRect">
              <a:avLst>
                <a:gd name="adj" fmla="val 16667"/>
              </a:avLst>
            </a:prstGeom>
            <a:solidFill>
              <a:srgbClr val="109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47;p28">
              <a:hlinkClick r:id="rId10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8A136E62-1A96-4B77-9ADA-D2EF511DF3EB}"/>
                </a:ext>
              </a:extLst>
            </p:cNvPr>
            <p:cNvSpPr txBox="1"/>
            <p:nvPr/>
          </p:nvSpPr>
          <p:spPr>
            <a:xfrm>
              <a:off x="728137" y="2901154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SzPts val="1100"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Dampak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Berita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</a:p>
          </p:txBody>
        </p:sp>
        <p:sp>
          <p:nvSpPr>
            <p:cNvPr id="137" name="Google Shape;579;p19">
              <a:extLst>
                <a:ext uri="{FF2B5EF4-FFF2-40B4-BE49-F238E27FC236}">
                  <a16:creationId xmlns:a16="http://schemas.microsoft.com/office/drawing/2014/main" id="{261766DE-4182-4653-9C39-68B4CE627019}"/>
                </a:ext>
              </a:extLst>
            </p:cNvPr>
            <p:cNvSpPr/>
            <p:nvPr/>
          </p:nvSpPr>
          <p:spPr>
            <a:xfrm>
              <a:off x="323403" y="2564223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8AF388B-6BFC-432F-BCE5-62379876538F}"/>
              </a:ext>
            </a:extLst>
          </p:cNvPr>
          <p:cNvGrpSpPr/>
          <p:nvPr/>
        </p:nvGrpSpPr>
        <p:grpSpPr>
          <a:xfrm>
            <a:off x="6133390" y="1752751"/>
            <a:ext cx="2499066" cy="833790"/>
            <a:chOff x="6201363" y="775953"/>
            <a:chExt cx="2499066" cy="833790"/>
          </a:xfrm>
        </p:grpSpPr>
        <p:grpSp>
          <p:nvGrpSpPr>
            <p:cNvPr id="138" name="Google Shape;1554;p28">
              <a:extLst>
                <a:ext uri="{FF2B5EF4-FFF2-40B4-BE49-F238E27FC236}">
                  <a16:creationId xmlns:a16="http://schemas.microsoft.com/office/drawing/2014/main" id="{5D2C1712-3CEB-4267-9F00-E82E2AC39409}"/>
                </a:ext>
              </a:extLst>
            </p:cNvPr>
            <p:cNvGrpSpPr/>
            <p:nvPr/>
          </p:nvGrpSpPr>
          <p:grpSpPr>
            <a:xfrm>
              <a:off x="6649300" y="1011613"/>
              <a:ext cx="2051129" cy="598130"/>
              <a:chOff x="6496900" y="1202113"/>
              <a:chExt cx="2051129" cy="598130"/>
            </a:xfrm>
          </p:grpSpPr>
          <p:sp>
            <p:nvSpPr>
              <p:cNvPr id="139" name="Google Shape;1555;p28">
                <a:hlinkClick r:id="rId11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DA1F2E10-ADE7-4A11-9503-01D6A4362424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FF1E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557;p28">
                <a:hlinkClick r:id="rId11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868DF20F-583F-45BA-890B-1F992108DF69}"/>
                  </a:ext>
                </a:extLst>
              </p:cNvPr>
              <p:cNvSpPr txBox="1"/>
              <p:nvPr/>
            </p:nvSpPr>
            <p:spPr>
              <a:xfrm>
                <a:off x="6496900" y="1343155"/>
                <a:ext cx="205112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Cara melaporkan konten </a:t>
                </a:r>
                <a:r>
                  <a:rPr lang="sv-SE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41" name="Google Shape;579;p19">
              <a:extLst>
                <a:ext uri="{FF2B5EF4-FFF2-40B4-BE49-F238E27FC236}">
                  <a16:creationId xmlns:a16="http://schemas.microsoft.com/office/drawing/2014/main" id="{6579E4AB-E695-474C-8055-E97FADFCEF8C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2766A7AA-3AA6-4256-A9B5-DF51F63E5603}"/>
              </a:ext>
            </a:extLst>
          </p:cNvPr>
          <p:cNvGrpSpPr/>
          <p:nvPr/>
        </p:nvGrpSpPr>
        <p:grpSpPr>
          <a:xfrm>
            <a:off x="6127286" y="2613350"/>
            <a:ext cx="2428237" cy="833790"/>
            <a:chOff x="6201363" y="775953"/>
            <a:chExt cx="2428237" cy="833790"/>
          </a:xfrm>
        </p:grpSpPr>
        <p:grpSp>
          <p:nvGrpSpPr>
            <p:cNvPr id="145" name="Google Shape;1554;p28">
              <a:extLst>
                <a:ext uri="{FF2B5EF4-FFF2-40B4-BE49-F238E27FC236}">
                  <a16:creationId xmlns:a16="http://schemas.microsoft.com/office/drawing/2014/main" id="{CF91822A-885C-41FF-ACDD-590C2988EB8E}"/>
                </a:ext>
              </a:extLst>
            </p:cNvPr>
            <p:cNvGrpSpPr/>
            <p:nvPr/>
          </p:nvGrpSpPr>
          <p:grpSpPr>
            <a:xfrm>
              <a:off x="6649300" y="1011613"/>
              <a:ext cx="1980300" cy="598130"/>
              <a:chOff x="6496900" y="1202113"/>
              <a:chExt cx="1980300" cy="598130"/>
            </a:xfrm>
          </p:grpSpPr>
          <p:sp>
            <p:nvSpPr>
              <p:cNvPr id="147" name="Google Shape;1555;p28">
                <a:hlinkClick r:id="rId12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820AA7A7-E9C7-473C-A811-B527836C52C0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DE0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557;p28">
                <a:hlinkClick r:id="rId12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F01781E5-1360-4B9C-A54B-DDF7A2A92C2B}"/>
                  </a:ext>
                </a:extLst>
              </p:cNvPr>
              <p:cNvSpPr txBox="1"/>
              <p:nvPr/>
            </p:nvSpPr>
            <p:spPr>
              <a:xfrm>
                <a:off x="6508078" y="1332205"/>
                <a:ext cx="186980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Kiat – kiat menghidari </a:t>
                </a:r>
                <a:r>
                  <a:rPr lang="sv-SE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46" name="Google Shape;579;p19">
              <a:extLst>
                <a:ext uri="{FF2B5EF4-FFF2-40B4-BE49-F238E27FC236}">
                  <a16:creationId xmlns:a16="http://schemas.microsoft.com/office/drawing/2014/main" id="{F1DF90CB-3C2B-454D-9650-0BD6A807962A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319352E6-97A4-4084-9437-D1FA7B84FBA5}"/>
              </a:ext>
            </a:extLst>
          </p:cNvPr>
          <p:cNvGrpSpPr/>
          <p:nvPr/>
        </p:nvGrpSpPr>
        <p:grpSpPr>
          <a:xfrm>
            <a:off x="6131924" y="3512258"/>
            <a:ext cx="2428237" cy="833790"/>
            <a:chOff x="6201363" y="775953"/>
            <a:chExt cx="2428237" cy="833790"/>
          </a:xfrm>
        </p:grpSpPr>
        <p:grpSp>
          <p:nvGrpSpPr>
            <p:cNvPr id="150" name="Google Shape;1554;p28">
              <a:extLst>
                <a:ext uri="{FF2B5EF4-FFF2-40B4-BE49-F238E27FC236}">
                  <a16:creationId xmlns:a16="http://schemas.microsoft.com/office/drawing/2014/main" id="{A5C15AE5-E713-4B2C-9DFE-C351E3DEEDF1}"/>
                </a:ext>
              </a:extLst>
            </p:cNvPr>
            <p:cNvGrpSpPr/>
            <p:nvPr/>
          </p:nvGrpSpPr>
          <p:grpSpPr>
            <a:xfrm>
              <a:off x="6649300" y="1011613"/>
              <a:ext cx="1980300" cy="598130"/>
              <a:chOff x="6496900" y="1202113"/>
              <a:chExt cx="1980300" cy="598130"/>
            </a:xfrm>
          </p:grpSpPr>
          <p:sp>
            <p:nvSpPr>
              <p:cNvPr id="152" name="Google Shape;1555;p28">
                <a:hlinkClick r:id="rId13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B9D41B1B-94A5-43C2-882E-227D9A7993C6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CC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57;p28">
                <a:hlinkClick r:id="rId13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5A3A44BD-9629-40CC-8E7D-283624CD1C19}"/>
                  </a:ext>
                </a:extLst>
              </p:cNvPr>
              <p:cNvSpPr txBox="1"/>
              <p:nvPr/>
            </p:nvSpPr>
            <p:spPr>
              <a:xfrm>
                <a:off x="6552145" y="1332350"/>
                <a:ext cx="186980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Video Tips Cek Kebenaran Informasi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51" name="Google Shape;579;p19">
              <a:extLst>
                <a:ext uri="{FF2B5EF4-FFF2-40B4-BE49-F238E27FC236}">
                  <a16:creationId xmlns:a16="http://schemas.microsoft.com/office/drawing/2014/main" id="{2AE58478-E592-4223-9A7E-A7BBE67C833E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sp>
        <p:nvSpPr>
          <p:cNvPr id="11" name="Rectangle 10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7D97C57-1FD6-43D3-B9B8-321258850A3B}"/>
              </a:ext>
            </a:extLst>
          </p:cNvPr>
          <p:cNvSpPr/>
          <p:nvPr/>
        </p:nvSpPr>
        <p:spPr>
          <a:xfrm>
            <a:off x="3677956" y="2916819"/>
            <a:ext cx="1321691" cy="37251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Tap to Start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B39BCB-E9BA-408B-90C9-D0341C899DED}"/>
              </a:ext>
            </a:extLst>
          </p:cNvPr>
          <p:cNvSpPr txBox="1"/>
          <p:nvPr/>
        </p:nvSpPr>
        <p:spPr>
          <a:xfrm>
            <a:off x="599934" y="4364643"/>
            <a:ext cx="1980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*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Klik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Tap to Start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atau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Pokok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Materi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yang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diinginkan</a:t>
            </a:r>
            <a:endParaRPr lang="en-ID" sz="11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DC5B874-9821-636E-330A-7C48AD6A6413}"/>
              </a:ext>
            </a:extLst>
          </p:cNvPr>
          <p:cNvSpPr/>
          <p:nvPr/>
        </p:nvSpPr>
        <p:spPr>
          <a:xfrm>
            <a:off x="8411119" y="-556472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1"/>
          <p:cNvSpPr txBox="1">
            <a:spLocks noGrp="1"/>
          </p:cNvSpPr>
          <p:nvPr>
            <p:ph type="title"/>
          </p:nvPr>
        </p:nvSpPr>
        <p:spPr>
          <a:xfrm>
            <a:off x="111328" y="46180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Pengertian</a:t>
            </a:r>
            <a:r>
              <a:rPr lang="en-ID" dirty="0"/>
              <a:t> </a:t>
            </a:r>
            <a:r>
              <a:rPr lang="en-ID" i="1" dirty="0"/>
              <a:t>Hoax</a:t>
            </a:r>
            <a:endParaRPr sz="2400" i="1" dirty="0"/>
          </a:p>
        </p:txBody>
      </p:sp>
      <p:sp>
        <p:nvSpPr>
          <p:cNvPr id="736" name="Google Shape;736;p21"/>
          <p:cNvSpPr/>
          <p:nvPr/>
        </p:nvSpPr>
        <p:spPr>
          <a:xfrm>
            <a:off x="5027595" y="4609289"/>
            <a:ext cx="2286429" cy="47936"/>
          </a:xfrm>
          <a:custGeom>
            <a:avLst/>
            <a:gdLst/>
            <a:ahLst/>
            <a:cxnLst/>
            <a:rect l="l" t="t" r="r" b="b"/>
            <a:pathLst>
              <a:path w="27092" h="568" extrusionOk="0">
                <a:moveTo>
                  <a:pt x="13546" y="1"/>
                </a:moveTo>
                <a:cubicBezTo>
                  <a:pt x="6064" y="1"/>
                  <a:pt x="1" y="127"/>
                  <a:pt x="1" y="284"/>
                </a:cubicBezTo>
                <a:cubicBezTo>
                  <a:pt x="1" y="441"/>
                  <a:pt x="6064" y="568"/>
                  <a:pt x="13546" y="568"/>
                </a:cubicBezTo>
                <a:cubicBezTo>
                  <a:pt x="21028" y="568"/>
                  <a:pt x="27092" y="441"/>
                  <a:pt x="27092" y="284"/>
                </a:cubicBezTo>
                <a:cubicBezTo>
                  <a:pt x="27092" y="127"/>
                  <a:pt x="21028" y="1"/>
                  <a:pt x="135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21"/>
          <p:cNvGrpSpPr/>
          <p:nvPr/>
        </p:nvGrpSpPr>
        <p:grpSpPr>
          <a:xfrm>
            <a:off x="5185339" y="2830433"/>
            <a:ext cx="2128695" cy="1802912"/>
            <a:chOff x="5104564" y="2951012"/>
            <a:chExt cx="2128695" cy="1802912"/>
          </a:xfrm>
        </p:grpSpPr>
        <p:sp>
          <p:nvSpPr>
            <p:cNvPr id="738" name="Google Shape;738;p21"/>
            <p:cNvSpPr/>
            <p:nvPr/>
          </p:nvSpPr>
          <p:spPr>
            <a:xfrm>
              <a:off x="6987336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6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7118993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7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5271329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5139672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523841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0" y="1"/>
                  </a:moveTo>
                  <a:lnTo>
                    <a:pt x="0" y="4226"/>
                  </a:lnTo>
                  <a:lnTo>
                    <a:pt x="23636" y="4226"/>
                  </a:lnTo>
                  <a:lnTo>
                    <a:pt x="23636" y="1"/>
                  </a:lnTo>
                  <a:close/>
                </a:path>
              </a:pathLst>
            </a:custGeom>
            <a:solidFill>
              <a:srgbClr val="9546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510456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1" y="1"/>
                  </a:moveTo>
                  <a:lnTo>
                    <a:pt x="1" y="4226"/>
                  </a:lnTo>
                  <a:lnTo>
                    <a:pt x="23637" y="4226"/>
                  </a:lnTo>
                  <a:lnTo>
                    <a:pt x="23637" y="1"/>
                  </a:lnTo>
                  <a:close/>
                </a:path>
              </a:pathLst>
            </a:custGeom>
            <a:solidFill>
              <a:srgbClr val="CD7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5120852" y="4057417"/>
              <a:ext cx="1962353" cy="324161"/>
            </a:xfrm>
            <a:custGeom>
              <a:avLst/>
              <a:gdLst/>
              <a:ahLst/>
              <a:cxnLst/>
              <a:rect l="l" t="t" r="r" b="b"/>
              <a:pathLst>
                <a:path w="23252" h="3841" fill="none" extrusionOk="0">
                  <a:moveTo>
                    <a:pt x="0" y="0"/>
                  </a:moveTo>
                  <a:lnTo>
                    <a:pt x="23251" y="0"/>
                  </a:lnTo>
                  <a:lnTo>
                    <a:pt x="23251" y="3840"/>
                  </a:lnTo>
                  <a:lnTo>
                    <a:pt x="0" y="384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5809939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1" y="2816"/>
                  </a:moveTo>
                  <a:lnTo>
                    <a:pt x="6946" y="2816"/>
                  </a:lnTo>
                  <a:lnTo>
                    <a:pt x="694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6455984" y="4100627"/>
              <a:ext cx="583591" cy="237741"/>
            </a:xfrm>
            <a:custGeom>
              <a:avLst/>
              <a:gdLst/>
              <a:ahLst/>
              <a:cxnLst/>
              <a:rect l="l" t="t" r="r" b="b"/>
              <a:pathLst>
                <a:path w="6915" h="2817" fill="none" extrusionOk="0">
                  <a:moveTo>
                    <a:pt x="0" y="2816"/>
                  </a:moveTo>
                  <a:lnTo>
                    <a:pt x="6915" y="2816"/>
                  </a:lnTo>
                  <a:lnTo>
                    <a:pt x="6915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5164400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6946" y="0"/>
                  </a:moveTo>
                  <a:lnTo>
                    <a:pt x="1" y="0"/>
                  </a:lnTo>
                  <a:lnTo>
                    <a:pt x="1" y="2816"/>
                  </a:lnTo>
                  <a:lnTo>
                    <a:pt x="6946" y="28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6081438" y="4150588"/>
              <a:ext cx="41100" cy="41100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4" y="1"/>
                  </a:moveTo>
                  <a:cubicBezTo>
                    <a:pt x="107" y="1"/>
                    <a:pt x="1" y="107"/>
                    <a:pt x="1" y="244"/>
                  </a:cubicBezTo>
                  <a:cubicBezTo>
                    <a:pt x="1" y="381"/>
                    <a:pt x="107" y="487"/>
                    <a:pt x="244" y="487"/>
                  </a:cubicBezTo>
                  <a:cubicBezTo>
                    <a:pt x="380" y="487"/>
                    <a:pt x="487" y="381"/>
                    <a:pt x="487" y="244"/>
                  </a:cubicBezTo>
                  <a:cubicBezTo>
                    <a:pt x="487" y="107"/>
                    <a:pt x="380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543674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4" y="1"/>
                  </a:moveTo>
                  <a:cubicBezTo>
                    <a:pt x="112" y="1"/>
                    <a:pt x="1" y="107"/>
                    <a:pt x="1" y="244"/>
                  </a:cubicBezTo>
                  <a:cubicBezTo>
                    <a:pt x="1" y="381"/>
                    <a:pt x="112" y="487"/>
                    <a:pt x="244" y="487"/>
                  </a:cubicBezTo>
                  <a:cubicBezTo>
                    <a:pt x="381" y="487"/>
                    <a:pt x="492" y="381"/>
                    <a:pt x="492" y="244"/>
                  </a:cubicBezTo>
                  <a:cubicBezTo>
                    <a:pt x="492" y="107"/>
                    <a:pt x="381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673170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3" y="1"/>
                  </a:moveTo>
                  <a:cubicBezTo>
                    <a:pt x="112" y="1"/>
                    <a:pt x="0" y="107"/>
                    <a:pt x="0" y="244"/>
                  </a:cubicBezTo>
                  <a:cubicBezTo>
                    <a:pt x="0" y="381"/>
                    <a:pt x="112" y="487"/>
                    <a:pt x="243" y="487"/>
                  </a:cubicBezTo>
                  <a:cubicBezTo>
                    <a:pt x="380" y="487"/>
                    <a:pt x="492" y="381"/>
                    <a:pt x="492" y="244"/>
                  </a:cubicBezTo>
                  <a:cubicBezTo>
                    <a:pt x="492" y="107"/>
                    <a:pt x="380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5952735" y="3913778"/>
              <a:ext cx="439614" cy="127436"/>
            </a:xfrm>
            <a:custGeom>
              <a:avLst/>
              <a:gdLst/>
              <a:ahLst/>
              <a:cxnLst/>
              <a:rect l="l" t="t" r="r" b="b"/>
              <a:pathLst>
                <a:path w="5209" h="1510" extrusionOk="0">
                  <a:moveTo>
                    <a:pt x="720" y="0"/>
                  </a:moveTo>
                  <a:lnTo>
                    <a:pt x="1" y="1510"/>
                  </a:lnTo>
                  <a:lnTo>
                    <a:pt x="153" y="1510"/>
                  </a:lnTo>
                  <a:lnTo>
                    <a:pt x="928" y="649"/>
                  </a:lnTo>
                  <a:lnTo>
                    <a:pt x="4276" y="649"/>
                  </a:lnTo>
                  <a:lnTo>
                    <a:pt x="5051" y="1510"/>
                  </a:lnTo>
                  <a:lnTo>
                    <a:pt x="5208" y="1510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5992486" y="3913778"/>
              <a:ext cx="359691" cy="44139"/>
            </a:xfrm>
            <a:custGeom>
              <a:avLst/>
              <a:gdLst/>
              <a:ahLst/>
              <a:cxnLst/>
              <a:rect l="l" t="t" r="r" b="b"/>
              <a:pathLst>
                <a:path w="4262" h="523" extrusionOk="0">
                  <a:moveTo>
                    <a:pt x="249" y="0"/>
                  </a:moveTo>
                  <a:lnTo>
                    <a:pt x="1" y="522"/>
                  </a:lnTo>
                  <a:lnTo>
                    <a:pt x="4261" y="522"/>
                  </a:lnTo>
                  <a:lnTo>
                    <a:pt x="4018" y="0"/>
                  </a:ln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5322641" y="2951012"/>
              <a:ext cx="1699378" cy="986324"/>
            </a:xfrm>
            <a:custGeom>
              <a:avLst/>
              <a:gdLst/>
              <a:ahLst/>
              <a:cxnLst/>
              <a:rect l="l" t="t" r="r" b="b"/>
              <a:pathLst>
                <a:path w="20136" h="11687" extrusionOk="0">
                  <a:moveTo>
                    <a:pt x="0" y="1"/>
                  </a:moveTo>
                  <a:lnTo>
                    <a:pt x="0" y="11687"/>
                  </a:lnTo>
                  <a:lnTo>
                    <a:pt x="20136" y="11687"/>
                  </a:lnTo>
                  <a:lnTo>
                    <a:pt x="20136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5362391" y="2990762"/>
              <a:ext cx="1619878" cy="867074"/>
            </a:xfrm>
            <a:custGeom>
              <a:avLst/>
              <a:gdLst/>
              <a:ahLst/>
              <a:cxnLst/>
              <a:rect l="l" t="t" r="r" b="b"/>
              <a:pathLst>
                <a:path w="19194" h="10274" extrusionOk="0">
                  <a:moveTo>
                    <a:pt x="0" y="1"/>
                  </a:moveTo>
                  <a:lnTo>
                    <a:pt x="0" y="10274"/>
                  </a:lnTo>
                  <a:lnTo>
                    <a:pt x="19194" y="10274"/>
                  </a:lnTo>
                  <a:lnTo>
                    <a:pt x="19194" y="1"/>
                  </a:lnTo>
                  <a:close/>
                </a:path>
              </a:pathLst>
            </a:custGeom>
            <a:solidFill>
              <a:srgbClr val="FBF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6909946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1" y="41"/>
                    <a:pt x="1" y="92"/>
                  </a:cubicBezTo>
                  <a:cubicBezTo>
                    <a:pt x="1" y="137"/>
                    <a:pt x="41" y="178"/>
                    <a:pt x="92" y="178"/>
                  </a:cubicBezTo>
                  <a:cubicBezTo>
                    <a:pt x="143" y="178"/>
                    <a:pt x="178" y="137"/>
                    <a:pt x="178" y="92"/>
                  </a:cubicBezTo>
                  <a:cubicBezTo>
                    <a:pt x="178" y="41"/>
                    <a:pt x="143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6875344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2" y="178"/>
                  </a:cubicBezTo>
                  <a:cubicBezTo>
                    <a:pt x="142" y="178"/>
                    <a:pt x="178" y="137"/>
                    <a:pt x="178" y="92"/>
                  </a:cubicBezTo>
                  <a:cubicBezTo>
                    <a:pt x="178" y="41"/>
                    <a:pt x="142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6840742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1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1" y="178"/>
                  </a:cubicBezTo>
                  <a:cubicBezTo>
                    <a:pt x="142" y="178"/>
                    <a:pt x="177" y="137"/>
                    <a:pt x="177" y="92"/>
                  </a:cubicBezTo>
                  <a:cubicBezTo>
                    <a:pt x="177" y="41"/>
                    <a:pt x="142" y="0"/>
                    <a:pt x="91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6154946" y="3878755"/>
              <a:ext cx="34771" cy="35108"/>
            </a:xfrm>
            <a:custGeom>
              <a:avLst/>
              <a:gdLst/>
              <a:ahLst/>
              <a:cxnLst/>
              <a:rect l="l" t="t" r="r" b="b"/>
              <a:pathLst>
                <a:path w="412" h="416" fill="none" extrusionOk="0">
                  <a:moveTo>
                    <a:pt x="411" y="208"/>
                  </a:moveTo>
                  <a:cubicBezTo>
                    <a:pt x="411" y="324"/>
                    <a:pt x="320" y="415"/>
                    <a:pt x="209" y="415"/>
                  </a:cubicBezTo>
                  <a:cubicBezTo>
                    <a:pt x="92" y="415"/>
                    <a:pt x="1" y="324"/>
                    <a:pt x="1" y="208"/>
                  </a:cubicBezTo>
                  <a:cubicBezTo>
                    <a:pt x="1" y="96"/>
                    <a:pt x="92" y="0"/>
                    <a:pt x="209" y="0"/>
                  </a:cubicBezTo>
                  <a:cubicBezTo>
                    <a:pt x="320" y="0"/>
                    <a:pt x="411" y="96"/>
                    <a:pt x="411" y="208"/>
                  </a:cubicBezTo>
                  <a:close/>
                </a:path>
              </a:pathLst>
            </a:custGeom>
            <a:noFill/>
            <a:ln w="1650" cap="flat" cmpd="sng">
              <a:solidFill>
                <a:srgbClr val="200000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5362391" y="3087393"/>
              <a:ext cx="1188535" cy="336989"/>
            </a:xfrm>
            <a:custGeom>
              <a:avLst/>
              <a:gdLst/>
              <a:ahLst/>
              <a:cxnLst/>
              <a:rect l="l" t="t" r="r" b="b"/>
              <a:pathLst>
                <a:path w="14083" h="3993" extrusionOk="0">
                  <a:moveTo>
                    <a:pt x="5" y="1"/>
                  </a:moveTo>
                  <a:lnTo>
                    <a:pt x="0" y="3987"/>
                  </a:lnTo>
                  <a:lnTo>
                    <a:pt x="12735" y="3992"/>
                  </a:lnTo>
                  <a:lnTo>
                    <a:pt x="14083" y="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6659461" y="3083173"/>
              <a:ext cx="322811" cy="146679"/>
            </a:xfrm>
            <a:custGeom>
              <a:avLst/>
              <a:gdLst/>
              <a:ahLst/>
              <a:cxnLst/>
              <a:rect l="l" t="t" r="r" b="b"/>
              <a:pathLst>
                <a:path w="3825" h="1738" extrusionOk="0">
                  <a:moveTo>
                    <a:pt x="0" y="0"/>
                  </a:moveTo>
                  <a:lnTo>
                    <a:pt x="588" y="1737"/>
                  </a:lnTo>
                  <a:lnTo>
                    <a:pt x="3825" y="1737"/>
                  </a:lnTo>
                  <a:lnTo>
                    <a:pt x="38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6292595" y="3292639"/>
              <a:ext cx="689676" cy="565193"/>
            </a:xfrm>
            <a:custGeom>
              <a:avLst/>
              <a:gdLst/>
              <a:ahLst/>
              <a:cxnLst/>
              <a:rect l="l" t="t" r="r" b="b"/>
              <a:pathLst>
                <a:path w="8172" h="6697" extrusionOk="0">
                  <a:moveTo>
                    <a:pt x="8172" y="0"/>
                  </a:moveTo>
                  <a:cubicBezTo>
                    <a:pt x="4140" y="25"/>
                    <a:pt x="786" y="2893"/>
                    <a:pt x="1" y="6697"/>
                  </a:cubicBezTo>
                  <a:lnTo>
                    <a:pt x="8172" y="6697"/>
                  </a:lnTo>
                  <a:lnTo>
                    <a:pt x="8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5362391" y="3770140"/>
              <a:ext cx="1619878" cy="87686"/>
            </a:xfrm>
            <a:custGeom>
              <a:avLst/>
              <a:gdLst/>
              <a:ahLst/>
              <a:cxnLst/>
              <a:rect l="l" t="t" r="r" b="b"/>
              <a:pathLst>
                <a:path w="19194" h="1039" extrusionOk="0">
                  <a:moveTo>
                    <a:pt x="0" y="0"/>
                  </a:moveTo>
                  <a:lnTo>
                    <a:pt x="0" y="1039"/>
                  </a:lnTo>
                  <a:lnTo>
                    <a:pt x="19194" y="1039"/>
                  </a:lnTo>
                  <a:lnTo>
                    <a:pt x="19194" y="0"/>
                  </a:lnTo>
                  <a:close/>
                </a:path>
              </a:pathLst>
            </a:custGeom>
            <a:solidFill>
              <a:srgbClr val="CF3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5396149" y="3801788"/>
              <a:ext cx="287787" cy="24390"/>
            </a:xfrm>
            <a:custGeom>
              <a:avLst/>
              <a:gdLst/>
              <a:ahLst/>
              <a:cxnLst/>
              <a:rect l="l" t="t" r="r" b="b"/>
              <a:pathLst>
                <a:path w="3410" h="289" extrusionOk="0">
                  <a:moveTo>
                    <a:pt x="0" y="0"/>
                  </a:moveTo>
                  <a:lnTo>
                    <a:pt x="0" y="289"/>
                  </a:lnTo>
                  <a:lnTo>
                    <a:pt x="3410" y="289"/>
                  </a:lnTo>
                  <a:lnTo>
                    <a:pt x="34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6747865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6786771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93"/>
                  </a:lnTo>
                  <a:lnTo>
                    <a:pt x="239" y="193"/>
                  </a:lnTo>
                  <a:lnTo>
                    <a:pt x="239" y="0"/>
                  </a:lnTo>
                  <a:close/>
                  <a:moveTo>
                    <a:pt x="1" y="289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2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6813356" y="3133978"/>
              <a:ext cx="71905" cy="62959"/>
            </a:xfrm>
            <a:custGeom>
              <a:avLst/>
              <a:gdLst/>
              <a:ahLst/>
              <a:cxnLst/>
              <a:rect l="l" t="t" r="r" b="b"/>
              <a:pathLst>
                <a:path w="852" h="746" extrusionOk="0">
                  <a:moveTo>
                    <a:pt x="1" y="1"/>
                  </a:moveTo>
                  <a:lnTo>
                    <a:pt x="295" y="745"/>
                  </a:lnTo>
                  <a:lnTo>
                    <a:pt x="558" y="745"/>
                  </a:lnTo>
                  <a:lnTo>
                    <a:pt x="852" y="1"/>
                  </a:lnTo>
                  <a:lnTo>
                    <a:pt x="614" y="1"/>
                  </a:lnTo>
                  <a:lnTo>
                    <a:pt x="426" y="517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6889438" y="3132712"/>
              <a:ext cx="67600" cy="65912"/>
            </a:xfrm>
            <a:custGeom>
              <a:avLst/>
              <a:gdLst/>
              <a:ahLst/>
              <a:cxnLst/>
              <a:rect l="l" t="t" r="r" b="b"/>
              <a:pathLst>
                <a:path w="801" h="781" extrusionOk="0">
                  <a:moveTo>
                    <a:pt x="411" y="158"/>
                  </a:moveTo>
                  <a:cubicBezTo>
                    <a:pt x="456" y="158"/>
                    <a:pt x="487" y="173"/>
                    <a:pt x="517" y="198"/>
                  </a:cubicBezTo>
                  <a:cubicBezTo>
                    <a:pt x="543" y="229"/>
                    <a:pt x="553" y="264"/>
                    <a:pt x="553" y="310"/>
                  </a:cubicBezTo>
                  <a:lnTo>
                    <a:pt x="244" y="310"/>
                  </a:lnTo>
                  <a:cubicBezTo>
                    <a:pt x="254" y="259"/>
                    <a:pt x="269" y="223"/>
                    <a:pt x="299" y="198"/>
                  </a:cubicBezTo>
                  <a:cubicBezTo>
                    <a:pt x="330" y="168"/>
                    <a:pt x="365" y="158"/>
                    <a:pt x="411" y="158"/>
                  </a:cubicBezTo>
                  <a:close/>
                  <a:moveTo>
                    <a:pt x="416" y="1"/>
                  </a:moveTo>
                  <a:cubicBezTo>
                    <a:pt x="284" y="1"/>
                    <a:pt x="183" y="31"/>
                    <a:pt x="112" y="102"/>
                  </a:cubicBezTo>
                  <a:cubicBezTo>
                    <a:pt x="36" y="173"/>
                    <a:pt x="1" y="269"/>
                    <a:pt x="1" y="391"/>
                  </a:cubicBezTo>
                  <a:cubicBezTo>
                    <a:pt x="1" y="512"/>
                    <a:pt x="36" y="608"/>
                    <a:pt x="112" y="679"/>
                  </a:cubicBezTo>
                  <a:cubicBezTo>
                    <a:pt x="188" y="745"/>
                    <a:pt x="294" y="781"/>
                    <a:pt x="426" y="781"/>
                  </a:cubicBezTo>
                  <a:cubicBezTo>
                    <a:pt x="482" y="781"/>
                    <a:pt x="537" y="776"/>
                    <a:pt x="598" y="766"/>
                  </a:cubicBezTo>
                  <a:cubicBezTo>
                    <a:pt x="654" y="755"/>
                    <a:pt x="710" y="735"/>
                    <a:pt x="765" y="715"/>
                  </a:cubicBezTo>
                  <a:lnTo>
                    <a:pt x="765" y="532"/>
                  </a:lnTo>
                  <a:cubicBezTo>
                    <a:pt x="710" y="563"/>
                    <a:pt x="654" y="583"/>
                    <a:pt x="603" y="598"/>
                  </a:cubicBezTo>
                  <a:cubicBezTo>
                    <a:pt x="548" y="614"/>
                    <a:pt x="497" y="624"/>
                    <a:pt x="446" y="624"/>
                  </a:cubicBezTo>
                  <a:cubicBezTo>
                    <a:pt x="386" y="624"/>
                    <a:pt x="340" y="608"/>
                    <a:pt x="304" y="578"/>
                  </a:cubicBezTo>
                  <a:cubicBezTo>
                    <a:pt x="269" y="553"/>
                    <a:pt x="249" y="512"/>
                    <a:pt x="244" y="457"/>
                  </a:cubicBezTo>
                  <a:lnTo>
                    <a:pt x="801" y="457"/>
                  </a:lnTo>
                  <a:lnTo>
                    <a:pt x="801" y="386"/>
                  </a:lnTo>
                  <a:cubicBezTo>
                    <a:pt x="801" y="269"/>
                    <a:pt x="765" y="173"/>
                    <a:pt x="695" y="102"/>
                  </a:cubicBezTo>
                  <a:cubicBezTo>
                    <a:pt x="624" y="36"/>
                    <a:pt x="532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5411931" y="3041229"/>
              <a:ext cx="89037" cy="75365"/>
            </a:xfrm>
            <a:custGeom>
              <a:avLst/>
              <a:gdLst/>
              <a:ahLst/>
              <a:cxnLst/>
              <a:rect l="l" t="t" r="r" b="b"/>
              <a:pathLst>
                <a:path w="1055" h="893" extrusionOk="0">
                  <a:moveTo>
                    <a:pt x="1" y="1"/>
                  </a:moveTo>
                  <a:lnTo>
                    <a:pt x="1" y="892"/>
                  </a:lnTo>
                  <a:lnTo>
                    <a:pt x="1054" y="892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1"/>
          <p:cNvGrpSpPr/>
          <p:nvPr/>
        </p:nvGrpSpPr>
        <p:grpSpPr>
          <a:xfrm>
            <a:off x="1705397" y="2810262"/>
            <a:ext cx="2939225" cy="1822995"/>
            <a:chOff x="1444388" y="2941381"/>
            <a:chExt cx="2939225" cy="1822995"/>
          </a:xfrm>
        </p:grpSpPr>
        <p:sp>
          <p:nvSpPr>
            <p:cNvPr id="770" name="Google Shape;770;p21"/>
            <p:cNvSpPr/>
            <p:nvPr/>
          </p:nvSpPr>
          <p:spPr>
            <a:xfrm>
              <a:off x="1444388" y="4650105"/>
              <a:ext cx="2939225" cy="114271"/>
            </a:xfrm>
            <a:custGeom>
              <a:avLst/>
              <a:gdLst/>
              <a:ahLst/>
              <a:cxnLst/>
              <a:rect l="l" t="t" r="r" b="b"/>
              <a:pathLst>
                <a:path w="34827" h="1354" extrusionOk="0">
                  <a:moveTo>
                    <a:pt x="17416" y="1"/>
                  </a:moveTo>
                  <a:cubicBezTo>
                    <a:pt x="7796" y="1"/>
                    <a:pt x="0" y="304"/>
                    <a:pt x="0" y="679"/>
                  </a:cubicBezTo>
                  <a:cubicBezTo>
                    <a:pt x="0" y="1049"/>
                    <a:pt x="7796" y="1353"/>
                    <a:pt x="17416" y="1353"/>
                  </a:cubicBezTo>
                  <a:cubicBezTo>
                    <a:pt x="27030" y="1353"/>
                    <a:pt x="34826" y="1049"/>
                    <a:pt x="34826" y="679"/>
                  </a:cubicBezTo>
                  <a:cubicBezTo>
                    <a:pt x="34826" y="304"/>
                    <a:pt x="27030" y="1"/>
                    <a:pt x="17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1606004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3894465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4110770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1" y="1"/>
                  </a:moveTo>
                  <a:lnTo>
                    <a:pt x="1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1822309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3063425" y="3009318"/>
              <a:ext cx="334795" cy="485356"/>
            </a:xfrm>
            <a:custGeom>
              <a:avLst/>
              <a:gdLst/>
              <a:ahLst/>
              <a:cxnLst/>
              <a:rect l="l" t="t" r="r" b="b"/>
              <a:pathLst>
                <a:path w="3967" h="5751" extrusionOk="0">
                  <a:moveTo>
                    <a:pt x="1980" y="1"/>
                  </a:moveTo>
                  <a:cubicBezTo>
                    <a:pt x="0" y="1"/>
                    <a:pt x="111" y="2696"/>
                    <a:pt x="116" y="3435"/>
                  </a:cubicBezTo>
                  <a:cubicBezTo>
                    <a:pt x="127" y="4180"/>
                    <a:pt x="780" y="4367"/>
                    <a:pt x="942" y="4636"/>
                  </a:cubicBezTo>
                  <a:cubicBezTo>
                    <a:pt x="1013" y="4752"/>
                    <a:pt x="1028" y="4985"/>
                    <a:pt x="1018" y="5208"/>
                  </a:cubicBezTo>
                  <a:cubicBezTo>
                    <a:pt x="1008" y="5502"/>
                    <a:pt x="1241" y="5750"/>
                    <a:pt x="1535" y="5750"/>
                  </a:cubicBezTo>
                  <a:cubicBezTo>
                    <a:pt x="1818" y="5750"/>
                    <a:pt x="2046" y="5517"/>
                    <a:pt x="2051" y="5229"/>
                  </a:cubicBezTo>
                  <a:cubicBezTo>
                    <a:pt x="2057" y="4925"/>
                    <a:pt x="2133" y="4641"/>
                    <a:pt x="2644" y="4438"/>
                  </a:cubicBezTo>
                  <a:cubicBezTo>
                    <a:pt x="3743" y="3998"/>
                    <a:pt x="3966" y="11"/>
                    <a:pt x="1986" y="1"/>
                  </a:cubicBezTo>
                  <a:cubicBezTo>
                    <a:pt x="1984" y="1"/>
                    <a:pt x="1982" y="1"/>
                    <a:pt x="198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3102669" y="3395420"/>
              <a:ext cx="182209" cy="90556"/>
            </a:xfrm>
            <a:custGeom>
              <a:avLst/>
              <a:gdLst/>
              <a:ahLst/>
              <a:cxnLst/>
              <a:rect l="l" t="t" r="r" b="b"/>
              <a:pathLst>
                <a:path w="2159" h="1073" extrusionOk="0">
                  <a:moveTo>
                    <a:pt x="977" y="1"/>
                  </a:moveTo>
                  <a:cubicBezTo>
                    <a:pt x="894" y="1"/>
                    <a:pt x="812" y="5"/>
                    <a:pt x="730" y="15"/>
                  </a:cubicBezTo>
                  <a:cubicBezTo>
                    <a:pt x="472" y="46"/>
                    <a:pt x="1" y="228"/>
                    <a:pt x="117" y="573"/>
                  </a:cubicBezTo>
                  <a:cubicBezTo>
                    <a:pt x="204" y="826"/>
                    <a:pt x="690" y="1039"/>
                    <a:pt x="928" y="1064"/>
                  </a:cubicBezTo>
                  <a:cubicBezTo>
                    <a:pt x="975" y="1070"/>
                    <a:pt x="1023" y="1073"/>
                    <a:pt x="1071" y="1073"/>
                  </a:cubicBezTo>
                  <a:cubicBezTo>
                    <a:pt x="1303" y="1073"/>
                    <a:pt x="1535" y="1006"/>
                    <a:pt x="1754" y="922"/>
                  </a:cubicBezTo>
                  <a:cubicBezTo>
                    <a:pt x="1855" y="882"/>
                    <a:pt x="1951" y="841"/>
                    <a:pt x="2032" y="770"/>
                  </a:cubicBezTo>
                  <a:cubicBezTo>
                    <a:pt x="2108" y="694"/>
                    <a:pt x="2159" y="588"/>
                    <a:pt x="2144" y="486"/>
                  </a:cubicBezTo>
                  <a:cubicBezTo>
                    <a:pt x="2118" y="339"/>
                    <a:pt x="1982" y="248"/>
                    <a:pt x="1850" y="193"/>
                  </a:cubicBezTo>
                  <a:cubicBezTo>
                    <a:pt x="1576" y="65"/>
                    <a:pt x="1276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2697825" y="3428334"/>
              <a:ext cx="994933" cy="701576"/>
            </a:xfrm>
            <a:custGeom>
              <a:avLst/>
              <a:gdLst/>
              <a:ahLst/>
              <a:cxnLst/>
              <a:rect l="l" t="t" r="r" b="b"/>
              <a:pathLst>
                <a:path w="11789" h="8313" extrusionOk="0">
                  <a:moveTo>
                    <a:pt x="5887" y="0"/>
                  </a:moveTo>
                  <a:lnTo>
                    <a:pt x="5887" y="5"/>
                  </a:lnTo>
                  <a:cubicBezTo>
                    <a:pt x="4448" y="81"/>
                    <a:pt x="2544" y="851"/>
                    <a:pt x="2336" y="993"/>
                  </a:cubicBezTo>
                  <a:cubicBezTo>
                    <a:pt x="2128" y="1140"/>
                    <a:pt x="188" y="5137"/>
                    <a:pt x="92" y="5765"/>
                  </a:cubicBezTo>
                  <a:cubicBezTo>
                    <a:pt x="1" y="6393"/>
                    <a:pt x="3521" y="8313"/>
                    <a:pt x="3521" y="8313"/>
                  </a:cubicBezTo>
                  <a:lnTo>
                    <a:pt x="8268" y="8313"/>
                  </a:lnTo>
                  <a:cubicBezTo>
                    <a:pt x="8268" y="8313"/>
                    <a:pt x="11788" y="6393"/>
                    <a:pt x="11697" y="5765"/>
                  </a:cubicBezTo>
                  <a:cubicBezTo>
                    <a:pt x="11601" y="5137"/>
                    <a:pt x="9661" y="1140"/>
                    <a:pt x="9453" y="993"/>
                  </a:cubicBezTo>
                  <a:cubicBezTo>
                    <a:pt x="9246" y="851"/>
                    <a:pt x="7341" y="81"/>
                    <a:pt x="5902" y="5"/>
                  </a:cubicBezTo>
                  <a:lnTo>
                    <a:pt x="5902" y="0"/>
                  </a:lnTo>
                  <a:cubicBezTo>
                    <a:pt x="5897" y="5"/>
                    <a:pt x="5897" y="5"/>
                    <a:pt x="5892" y="5"/>
                  </a:cubicBezTo>
                  <a:cubicBezTo>
                    <a:pt x="5892" y="5"/>
                    <a:pt x="5892" y="5"/>
                    <a:pt x="5887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3331464" y="3228236"/>
              <a:ext cx="64140" cy="74436"/>
            </a:xfrm>
            <a:custGeom>
              <a:avLst/>
              <a:gdLst/>
              <a:ahLst/>
              <a:cxnLst/>
              <a:rect l="l" t="t" r="r" b="b"/>
              <a:pathLst>
                <a:path w="760" h="882" extrusionOk="0">
                  <a:moveTo>
                    <a:pt x="380" y="0"/>
                  </a:moveTo>
                  <a:cubicBezTo>
                    <a:pt x="167" y="0"/>
                    <a:pt x="0" y="198"/>
                    <a:pt x="0" y="441"/>
                  </a:cubicBezTo>
                  <a:cubicBezTo>
                    <a:pt x="0" y="684"/>
                    <a:pt x="167" y="882"/>
                    <a:pt x="380" y="882"/>
                  </a:cubicBezTo>
                  <a:cubicBezTo>
                    <a:pt x="588" y="882"/>
                    <a:pt x="760" y="684"/>
                    <a:pt x="760" y="441"/>
                  </a:cubicBezTo>
                  <a:cubicBezTo>
                    <a:pt x="760" y="198"/>
                    <a:pt x="588" y="0"/>
                    <a:pt x="380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3030849" y="3199626"/>
              <a:ext cx="64647" cy="74436"/>
            </a:xfrm>
            <a:custGeom>
              <a:avLst/>
              <a:gdLst/>
              <a:ahLst/>
              <a:cxnLst/>
              <a:rect l="l" t="t" r="r" b="b"/>
              <a:pathLst>
                <a:path w="766" h="882" extrusionOk="0">
                  <a:moveTo>
                    <a:pt x="386" y="0"/>
                  </a:moveTo>
                  <a:cubicBezTo>
                    <a:pt x="173" y="0"/>
                    <a:pt x="1" y="198"/>
                    <a:pt x="1" y="441"/>
                  </a:cubicBezTo>
                  <a:cubicBezTo>
                    <a:pt x="1" y="684"/>
                    <a:pt x="173" y="881"/>
                    <a:pt x="386" y="881"/>
                  </a:cubicBezTo>
                  <a:cubicBezTo>
                    <a:pt x="594" y="881"/>
                    <a:pt x="766" y="684"/>
                    <a:pt x="766" y="441"/>
                  </a:cubicBezTo>
                  <a:cubicBezTo>
                    <a:pt x="766" y="198"/>
                    <a:pt x="594" y="0"/>
                    <a:pt x="3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2997091" y="2941381"/>
              <a:ext cx="424169" cy="434803"/>
            </a:xfrm>
            <a:custGeom>
              <a:avLst/>
              <a:gdLst/>
              <a:ahLst/>
              <a:cxnLst/>
              <a:rect l="l" t="t" r="r" b="b"/>
              <a:pathLst>
                <a:path w="5026" h="5152" extrusionOk="0">
                  <a:moveTo>
                    <a:pt x="1095" y="0"/>
                  </a:moveTo>
                  <a:cubicBezTo>
                    <a:pt x="1039" y="406"/>
                    <a:pt x="1206" y="821"/>
                    <a:pt x="1525" y="1069"/>
                  </a:cubicBezTo>
                  <a:cubicBezTo>
                    <a:pt x="1105" y="877"/>
                    <a:pt x="669" y="689"/>
                    <a:pt x="244" y="497"/>
                  </a:cubicBezTo>
                  <a:lnTo>
                    <a:pt x="244" y="497"/>
                  </a:lnTo>
                  <a:cubicBezTo>
                    <a:pt x="1" y="1074"/>
                    <a:pt x="183" y="1824"/>
                    <a:pt x="644" y="2245"/>
                  </a:cubicBezTo>
                  <a:cubicBezTo>
                    <a:pt x="700" y="2295"/>
                    <a:pt x="755" y="2336"/>
                    <a:pt x="811" y="2376"/>
                  </a:cubicBezTo>
                  <a:cubicBezTo>
                    <a:pt x="715" y="3465"/>
                    <a:pt x="1135" y="4747"/>
                    <a:pt x="1870" y="5076"/>
                  </a:cubicBezTo>
                  <a:cubicBezTo>
                    <a:pt x="1870" y="5076"/>
                    <a:pt x="2156" y="5151"/>
                    <a:pt x="2480" y="5151"/>
                  </a:cubicBezTo>
                  <a:cubicBezTo>
                    <a:pt x="2608" y="5151"/>
                    <a:pt x="2743" y="5140"/>
                    <a:pt x="2868" y="5107"/>
                  </a:cubicBezTo>
                  <a:cubicBezTo>
                    <a:pt x="2868" y="5107"/>
                    <a:pt x="3896" y="4742"/>
                    <a:pt x="4241" y="3501"/>
                  </a:cubicBezTo>
                  <a:cubicBezTo>
                    <a:pt x="4347" y="3121"/>
                    <a:pt x="4413" y="2817"/>
                    <a:pt x="4448" y="2574"/>
                  </a:cubicBezTo>
                  <a:cubicBezTo>
                    <a:pt x="4691" y="2472"/>
                    <a:pt x="4879" y="2275"/>
                    <a:pt x="5026" y="2042"/>
                  </a:cubicBezTo>
                  <a:cubicBezTo>
                    <a:pt x="4899" y="2001"/>
                    <a:pt x="4793" y="1951"/>
                    <a:pt x="4666" y="1910"/>
                  </a:cubicBezTo>
                  <a:cubicBezTo>
                    <a:pt x="4818" y="1794"/>
                    <a:pt x="4874" y="1571"/>
                    <a:pt x="4803" y="1393"/>
                  </a:cubicBezTo>
                  <a:cubicBezTo>
                    <a:pt x="4736" y="1225"/>
                    <a:pt x="4513" y="1093"/>
                    <a:pt x="4326" y="1093"/>
                  </a:cubicBezTo>
                  <a:cubicBezTo>
                    <a:pt x="4316" y="1093"/>
                    <a:pt x="4306" y="1094"/>
                    <a:pt x="4296" y="1095"/>
                  </a:cubicBezTo>
                  <a:cubicBezTo>
                    <a:pt x="4129" y="730"/>
                    <a:pt x="3780" y="446"/>
                    <a:pt x="3385" y="365"/>
                  </a:cubicBezTo>
                  <a:cubicBezTo>
                    <a:pt x="3298" y="346"/>
                    <a:pt x="3209" y="337"/>
                    <a:pt x="3121" y="337"/>
                  </a:cubicBezTo>
                  <a:cubicBezTo>
                    <a:pt x="2805" y="337"/>
                    <a:pt x="2487" y="453"/>
                    <a:pt x="2250" y="659"/>
                  </a:cubicBezTo>
                  <a:cubicBezTo>
                    <a:pt x="1860" y="441"/>
                    <a:pt x="1485" y="223"/>
                    <a:pt x="1095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2384888" y="3244439"/>
              <a:ext cx="184403" cy="236053"/>
            </a:xfrm>
            <a:custGeom>
              <a:avLst/>
              <a:gdLst/>
              <a:ahLst/>
              <a:cxnLst/>
              <a:rect l="l" t="t" r="r" b="b"/>
              <a:pathLst>
                <a:path w="2185" h="2797" extrusionOk="0">
                  <a:moveTo>
                    <a:pt x="2159" y="1"/>
                  </a:moveTo>
                  <a:lnTo>
                    <a:pt x="1" y="2240"/>
                  </a:lnTo>
                  <a:cubicBezTo>
                    <a:pt x="1" y="2240"/>
                    <a:pt x="212" y="2797"/>
                    <a:pt x="730" y="2797"/>
                  </a:cubicBezTo>
                  <a:cubicBezTo>
                    <a:pt x="849" y="2797"/>
                    <a:pt x="984" y="2768"/>
                    <a:pt x="1135" y="2696"/>
                  </a:cubicBezTo>
                  <a:cubicBezTo>
                    <a:pt x="1946" y="2306"/>
                    <a:pt x="2184" y="1065"/>
                    <a:pt x="2159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2013380" y="3452217"/>
              <a:ext cx="743098" cy="824370"/>
            </a:xfrm>
            <a:custGeom>
              <a:avLst/>
              <a:gdLst/>
              <a:ahLst/>
              <a:cxnLst/>
              <a:rect l="l" t="t" r="r" b="b"/>
              <a:pathLst>
                <a:path w="8805" h="9768" extrusionOk="0">
                  <a:moveTo>
                    <a:pt x="4127" y="0"/>
                  </a:moveTo>
                  <a:cubicBezTo>
                    <a:pt x="4006" y="0"/>
                    <a:pt x="3901" y="2"/>
                    <a:pt x="3815" y="6"/>
                  </a:cubicBezTo>
                  <a:cubicBezTo>
                    <a:pt x="3339" y="31"/>
                    <a:pt x="1460" y="87"/>
                    <a:pt x="887" y="700"/>
                  </a:cubicBezTo>
                  <a:cubicBezTo>
                    <a:pt x="315" y="1313"/>
                    <a:pt x="1" y="6054"/>
                    <a:pt x="219" y="6708"/>
                  </a:cubicBezTo>
                  <a:cubicBezTo>
                    <a:pt x="334" y="7055"/>
                    <a:pt x="606" y="7323"/>
                    <a:pt x="921" y="7323"/>
                  </a:cubicBezTo>
                  <a:cubicBezTo>
                    <a:pt x="1199" y="7323"/>
                    <a:pt x="1511" y="7114"/>
                    <a:pt x="1779" y="6566"/>
                  </a:cubicBezTo>
                  <a:lnTo>
                    <a:pt x="2605" y="9767"/>
                  </a:lnTo>
                  <a:lnTo>
                    <a:pt x="8440" y="8779"/>
                  </a:lnTo>
                  <a:lnTo>
                    <a:pt x="7366" y="6388"/>
                  </a:lnTo>
                  <a:lnTo>
                    <a:pt x="7366" y="6388"/>
                  </a:lnTo>
                  <a:cubicBezTo>
                    <a:pt x="7562" y="6472"/>
                    <a:pt x="7775" y="6536"/>
                    <a:pt x="7965" y="6536"/>
                  </a:cubicBezTo>
                  <a:cubicBezTo>
                    <a:pt x="8099" y="6536"/>
                    <a:pt x="8222" y="6504"/>
                    <a:pt x="8318" y="6424"/>
                  </a:cubicBezTo>
                  <a:cubicBezTo>
                    <a:pt x="8805" y="6029"/>
                    <a:pt x="8030" y="558"/>
                    <a:pt x="7310" y="284"/>
                  </a:cubicBezTo>
                  <a:cubicBezTo>
                    <a:pt x="7170" y="126"/>
                    <a:pt x="5129" y="0"/>
                    <a:pt x="4127" y="0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1"/>
            <p:cNvSpPr/>
            <p:nvPr/>
          </p:nvSpPr>
          <p:spPr>
            <a:xfrm>
              <a:off x="2188078" y="2997249"/>
              <a:ext cx="366190" cy="501981"/>
            </a:xfrm>
            <a:custGeom>
              <a:avLst/>
              <a:gdLst/>
              <a:ahLst/>
              <a:cxnLst/>
              <a:rect l="l" t="t" r="r" b="b"/>
              <a:pathLst>
                <a:path w="4339" h="5948" extrusionOk="0">
                  <a:moveTo>
                    <a:pt x="2129" y="0"/>
                  </a:moveTo>
                  <a:cubicBezTo>
                    <a:pt x="268" y="0"/>
                    <a:pt x="0" y="3866"/>
                    <a:pt x="1026" y="4450"/>
                  </a:cubicBezTo>
                  <a:cubicBezTo>
                    <a:pt x="1522" y="4728"/>
                    <a:pt x="1563" y="5027"/>
                    <a:pt x="1522" y="5341"/>
                  </a:cubicBezTo>
                  <a:cubicBezTo>
                    <a:pt x="1487" y="5635"/>
                    <a:pt x="1689" y="5903"/>
                    <a:pt x="1978" y="5944"/>
                  </a:cubicBezTo>
                  <a:cubicBezTo>
                    <a:pt x="2000" y="5947"/>
                    <a:pt x="2022" y="5948"/>
                    <a:pt x="2043" y="5948"/>
                  </a:cubicBezTo>
                  <a:cubicBezTo>
                    <a:pt x="2319" y="5948"/>
                    <a:pt x="2553" y="5740"/>
                    <a:pt x="2581" y="5458"/>
                  </a:cubicBezTo>
                  <a:cubicBezTo>
                    <a:pt x="2601" y="5230"/>
                    <a:pt x="2647" y="4997"/>
                    <a:pt x="2738" y="4885"/>
                  </a:cubicBezTo>
                  <a:cubicBezTo>
                    <a:pt x="2941" y="4632"/>
                    <a:pt x="3635" y="4531"/>
                    <a:pt x="3746" y="3771"/>
                  </a:cubicBezTo>
                  <a:cubicBezTo>
                    <a:pt x="3852" y="3016"/>
                    <a:pt x="4339" y="276"/>
                    <a:pt x="2313" y="12"/>
                  </a:cubicBezTo>
                  <a:cubicBezTo>
                    <a:pt x="2250" y="4"/>
                    <a:pt x="2188" y="0"/>
                    <a:pt x="2129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1"/>
            <p:cNvSpPr/>
            <p:nvPr/>
          </p:nvSpPr>
          <p:spPr>
            <a:xfrm>
              <a:off x="2176685" y="3203171"/>
              <a:ext cx="71483" cy="76293"/>
            </a:xfrm>
            <a:custGeom>
              <a:avLst/>
              <a:gdLst/>
              <a:ahLst/>
              <a:cxnLst/>
              <a:rect l="l" t="t" r="r" b="b"/>
              <a:pathLst>
                <a:path w="847" h="904" extrusionOk="0">
                  <a:moveTo>
                    <a:pt x="434" y="0"/>
                  </a:moveTo>
                  <a:cubicBezTo>
                    <a:pt x="240" y="0"/>
                    <a:pt x="64" y="169"/>
                    <a:pt x="36" y="399"/>
                  </a:cubicBezTo>
                  <a:cubicBezTo>
                    <a:pt x="1" y="647"/>
                    <a:pt x="148" y="870"/>
                    <a:pt x="366" y="900"/>
                  </a:cubicBezTo>
                  <a:cubicBezTo>
                    <a:pt x="382" y="903"/>
                    <a:pt x="397" y="904"/>
                    <a:pt x="413" y="904"/>
                  </a:cubicBezTo>
                  <a:cubicBezTo>
                    <a:pt x="608" y="904"/>
                    <a:pt x="783" y="735"/>
                    <a:pt x="811" y="505"/>
                  </a:cubicBezTo>
                  <a:cubicBezTo>
                    <a:pt x="847" y="257"/>
                    <a:pt x="700" y="29"/>
                    <a:pt x="482" y="4"/>
                  </a:cubicBezTo>
                  <a:cubicBezTo>
                    <a:pt x="466" y="1"/>
                    <a:pt x="450" y="0"/>
                    <a:pt x="434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1"/>
            <p:cNvSpPr/>
            <p:nvPr/>
          </p:nvSpPr>
          <p:spPr>
            <a:xfrm>
              <a:off x="2487512" y="3214817"/>
              <a:ext cx="71061" cy="76631"/>
            </a:xfrm>
            <a:custGeom>
              <a:avLst/>
              <a:gdLst/>
              <a:ahLst/>
              <a:cxnLst/>
              <a:rect l="l" t="t" r="r" b="b"/>
              <a:pathLst>
                <a:path w="842" h="908" extrusionOk="0">
                  <a:moveTo>
                    <a:pt x="440" y="0"/>
                  </a:moveTo>
                  <a:cubicBezTo>
                    <a:pt x="239" y="0"/>
                    <a:pt x="64" y="170"/>
                    <a:pt x="31" y="403"/>
                  </a:cubicBezTo>
                  <a:cubicBezTo>
                    <a:pt x="1" y="651"/>
                    <a:pt x="147" y="874"/>
                    <a:pt x="360" y="904"/>
                  </a:cubicBezTo>
                  <a:cubicBezTo>
                    <a:pt x="376" y="906"/>
                    <a:pt x="391" y="907"/>
                    <a:pt x="407" y="907"/>
                  </a:cubicBezTo>
                  <a:cubicBezTo>
                    <a:pt x="602" y="907"/>
                    <a:pt x="778" y="734"/>
                    <a:pt x="811" y="504"/>
                  </a:cubicBezTo>
                  <a:cubicBezTo>
                    <a:pt x="841" y="256"/>
                    <a:pt x="695" y="33"/>
                    <a:pt x="482" y="2"/>
                  </a:cubicBezTo>
                  <a:cubicBezTo>
                    <a:pt x="468" y="1"/>
                    <a:pt x="454" y="0"/>
                    <a:pt x="440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2499496" y="3239798"/>
              <a:ext cx="41522" cy="24897"/>
            </a:xfrm>
            <a:custGeom>
              <a:avLst/>
              <a:gdLst/>
              <a:ahLst/>
              <a:cxnLst/>
              <a:rect l="l" t="t" r="r" b="b"/>
              <a:pathLst>
                <a:path w="492" h="295" extrusionOk="0">
                  <a:moveTo>
                    <a:pt x="382" y="1"/>
                  </a:moveTo>
                  <a:cubicBezTo>
                    <a:pt x="234" y="1"/>
                    <a:pt x="87" y="83"/>
                    <a:pt x="16" y="213"/>
                  </a:cubicBezTo>
                  <a:cubicBezTo>
                    <a:pt x="0" y="238"/>
                    <a:pt x="10" y="274"/>
                    <a:pt x="36" y="289"/>
                  </a:cubicBezTo>
                  <a:cubicBezTo>
                    <a:pt x="46" y="294"/>
                    <a:pt x="56" y="294"/>
                    <a:pt x="61" y="294"/>
                  </a:cubicBezTo>
                  <a:cubicBezTo>
                    <a:pt x="81" y="294"/>
                    <a:pt x="102" y="284"/>
                    <a:pt x="112" y="269"/>
                  </a:cubicBezTo>
                  <a:cubicBezTo>
                    <a:pt x="167" y="173"/>
                    <a:pt x="280" y="110"/>
                    <a:pt x="391" y="110"/>
                  </a:cubicBezTo>
                  <a:cubicBezTo>
                    <a:pt x="402" y="110"/>
                    <a:pt x="414" y="110"/>
                    <a:pt x="426" y="112"/>
                  </a:cubicBezTo>
                  <a:cubicBezTo>
                    <a:pt x="429" y="112"/>
                    <a:pt x="432" y="112"/>
                    <a:pt x="435" y="112"/>
                  </a:cubicBezTo>
                  <a:cubicBezTo>
                    <a:pt x="461" y="112"/>
                    <a:pt x="482" y="93"/>
                    <a:pt x="487" y="66"/>
                  </a:cubicBezTo>
                  <a:cubicBezTo>
                    <a:pt x="492" y="36"/>
                    <a:pt x="471" y="10"/>
                    <a:pt x="441" y="5"/>
                  </a:cubicBezTo>
                  <a:cubicBezTo>
                    <a:pt x="422" y="2"/>
                    <a:pt x="402" y="1"/>
                    <a:pt x="382" y="1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2192551" y="3229586"/>
              <a:ext cx="35530" cy="31226"/>
            </a:xfrm>
            <a:custGeom>
              <a:avLst/>
              <a:gdLst/>
              <a:ahLst/>
              <a:cxnLst/>
              <a:rect l="l" t="t" r="r" b="b"/>
              <a:pathLst>
                <a:path w="421" h="370" extrusionOk="0">
                  <a:moveTo>
                    <a:pt x="176" y="0"/>
                  </a:moveTo>
                  <a:cubicBezTo>
                    <a:pt x="120" y="0"/>
                    <a:pt x="63" y="20"/>
                    <a:pt x="21" y="60"/>
                  </a:cubicBezTo>
                  <a:cubicBezTo>
                    <a:pt x="0" y="81"/>
                    <a:pt x="0" y="116"/>
                    <a:pt x="21" y="136"/>
                  </a:cubicBezTo>
                  <a:cubicBezTo>
                    <a:pt x="31" y="150"/>
                    <a:pt x="46" y="156"/>
                    <a:pt x="61" y="156"/>
                  </a:cubicBezTo>
                  <a:cubicBezTo>
                    <a:pt x="74" y="156"/>
                    <a:pt x="87" y="151"/>
                    <a:pt x="97" y="141"/>
                  </a:cubicBezTo>
                  <a:cubicBezTo>
                    <a:pt x="117" y="121"/>
                    <a:pt x="147" y="110"/>
                    <a:pt x="175" y="110"/>
                  </a:cubicBezTo>
                  <a:cubicBezTo>
                    <a:pt x="202" y="110"/>
                    <a:pt x="229" y="119"/>
                    <a:pt x="248" y="136"/>
                  </a:cubicBezTo>
                  <a:cubicBezTo>
                    <a:pt x="289" y="172"/>
                    <a:pt x="299" y="238"/>
                    <a:pt x="269" y="283"/>
                  </a:cubicBezTo>
                  <a:cubicBezTo>
                    <a:pt x="254" y="309"/>
                    <a:pt x="259" y="344"/>
                    <a:pt x="284" y="359"/>
                  </a:cubicBezTo>
                  <a:cubicBezTo>
                    <a:pt x="294" y="364"/>
                    <a:pt x="304" y="369"/>
                    <a:pt x="314" y="369"/>
                  </a:cubicBezTo>
                  <a:cubicBezTo>
                    <a:pt x="335" y="369"/>
                    <a:pt x="350" y="359"/>
                    <a:pt x="360" y="344"/>
                  </a:cubicBezTo>
                  <a:cubicBezTo>
                    <a:pt x="421" y="253"/>
                    <a:pt x="406" y="121"/>
                    <a:pt x="319" y="50"/>
                  </a:cubicBezTo>
                  <a:cubicBezTo>
                    <a:pt x="279" y="17"/>
                    <a:pt x="227" y="0"/>
                    <a:pt x="176" y="0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2303278" y="3417869"/>
              <a:ext cx="119757" cy="94100"/>
            </a:xfrm>
            <a:custGeom>
              <a:avLst/>
              <a:gdLst/>
              <a:ahLst/>
              <a:cxnLst/>
              <a:rect l="l" t="t" r="r" b="b"/>
              <a:pathLst>
                <a:path w="1419" h="1115" extrusionOk="0">
                  <a:moveTo>
                    <a:pt x="372" y="1"/>
                  </a:moveTo>
                  <a:cubicBezTo>
                    <a:pt x="211" y="1"/>
                    <a:pt x="88" y="9"/>
                    <a:pt x="66" y="28"/>
                  </a:cubicBezTo>
                  <a:cubicBezTo>
                    <a:pt x="0" y="89"/>
                    <a:pt x="10" y="798"/>
                    <a:pt x="10" y="798"/>
                  </a:cubicBezTo>
                  <a:cubicBezTo>
                    <a:pt x="218" y="1047"/>
                    <a:pt x="508" y="1114"/>
                    <a:pt x="760" y="1114"/>
                  </a:cubicBezTo>
                  <a:cubicBezTo>
                    <a:pt x="1049" y="1114"/>
                    <a:pt x="1287" y="1026"/>
                    <a:pt x="1287" y="1026"/>
                  </a:cubicBezTo>
                  <a:cubicBezTo>
                    <a:pt x="1287" y="1026"/>
                    <a:pt x="1419" y="220"/>
                    <a:pt x="1343" y="114"/>
                  </a:cubicBezTo>
                  <a:cubicBezTo>
                    <a:pt x="1290" y="44"/>
                    <a:pt x="733" y="1"/>
                    <a:pt x="372" y="1"/>
                  </a:cubicBezTo>
                  <a:close/>
                </a:path>
              </a:pathLst>
            </a:custGeom>
            <a:solidFill>
              <a:srgbClr val="72FF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2156599" y="2989570"/>
              <a:ext cx="415223" cy="357160"/>
            </a:xfrm>
            <a:custGeom>
              <a:avLst/>
              <a:gdLst/>
              <a:ahLst/>
              <a:cxnLst/>
              <a:rect l="l" t="t" r="r" b="b"/>
              <a:pathLst>
                <a:path w="4920" h="4232" extrusionOk="0">
                  <a:moveTo>
                    <a:pt x="2628" y="1"/>
                  </a:moveTo>
                  <a:cubicBezTo>
                    <a:pt x="1040" y="1"/>
                    <a:pt x="214" y="2256"/>
                    <a:pt x="214" y="2256"/>
                  </a:cubicBezTo>
                  <a:cubicBezTo>
                    <a:pt x="214" y="2256"/>
                    <a:pt x="1" y="2970"/>
                    <a:pt x="264" y="3376"/>
                  </a:cubicBezTo>
                  <a:cubicBezTo>
                    <a:pt x="378" y="3553"/>
                    <a:pt x="506" y="3604"/>
                    <a:pt x="613" y="3604"/>
                  </a:cubicBezTo>
                  <a:cubicBezTo>
                    <a:pt x="754" y="3604"/>
                    <a:pt x="862" y="3517"/>
                    <a:pt x="862" y="3517"/>
                  </a:cubicBezTo>
                  <a:cubicBezTo>
                    <a:pt x="1272" y="3452"/>
                    <a:pt x="1804" y="2565"/>
                    <a:pt x="2042" y="2210"/>
                  </a:cubicBezTo>
                  <a:cubicBezTo>
                    <a:pt x="2285" y="1861"/>
                    <a:pt x="2589" y="1299"/>
                    <a:pt x="2772" y="914"/>
                  </a:cubicBezTo>
                  <a:cubicBezTo>
                    <a:pt x="2853" y="1851"/>
                    <a:pt x="4246" y="1831"/>
                    <a:pt x="3998" y="4232"/>
                  </a:cubicBezTo>
                  <a:cubicBezTo>
                    <a:pt x="3998" y="4232"/>
                    <a:pt x="4919" y="3553"/>
                    <a:pt x="4864" y="2889"/>
                  </a:cubicBezTo>
                  <a:cubicBezTo>
                    <a:pt x="4813" y="2231"/>
                    <a:pt x="4448" y="149"/>
                    <a:pt x="2772" y="7"/>
                  </a:cubicBezTo>
                  <a:cubicBezTo>
                    <a:pt x="2723" y="3"/>
                    <a:pt x="2675" y="1"/>
                    <a:pt x="2628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2056422" y="2979695"/>
              <a:ext cx="618447" cy="661488"/>
            </a:xfrm>
            <a:custGeom>
              <a:avLst/>
              <a:gdLst/>
              <a:ahLst/>
              <a:cxnLst/>
              <a:rect l="l" t="t" r="r" b="b"/>
              <a:pathLst>
                <a:path w="7328" h="7838" extrusionOk="0">
                  <a:moveTo>
                    <a:pt x="3750" y="0"/>
                  </a:moveTo>
                  <a:cubicBezTo>
                    <a:pt x="1527" y="0"/>
                    <a:pt x="0" y="5596"/>
                    <a:pt x="1132" y="6993"/>
                  </a:cubicBezTo>
                  <a:cubicBezTo>
                    <a:pt x="1626" y="7603"/>
                    <a:pt x="2344" y="7837"/>
                    <a:pt x="3052" y="7837"/>
                  </a:cubicBezTo>
                  <a:cubicBezTo>
                    <a:pt x="3984" y="7837"/>
                    <a:pt x="4898" y="7432"/>
                    <a:pt x="5260" y="6942"/>
                  </a:cubicBezTo>
                  <a:cubicBezTo>
                    <a:pt x="6086" y="5823"/>
                    <a:pt x="7327" y="205"/>
                    <a:pt x="3827" y="2"/>
                  </a:cubicBezTo>
                  <a:cubicBezTo>
                    <a:pt x="3801" y="1"/>
                    <a:pt x="3775" y="0"/>
                    <a:pt x="3750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1552160" y="3910983"/>
              <a:ext cx="209131" cy="787068"/>
            </a:xfrm>
            <a:custGeom>
              <a:avLst/>
              <a:gdLst/>
              <a:ahLst/>
              <a:cxnLst/>
              <a:rect l="l" t="t" r="r" b="b"/>
              <a:pathLst>
                <a:path w="2478" h="9326" extrusionOk="0">
                  <a:moveTo>
                    <a:pt x="811" y="0"/>
                  </a:moveTo>
                  <a:cubicBezTo>
                    <a:pt x="365" y="0"/>
                    <a:pt x="0" y="365"/>
                    <a:pt x="0" y="816"/>
                  </a:cubicBezTo>
                  <a:lnTo>
                    <a:pt x="0" y="9326"/>
                  </a:lnTo>
                  <a:lnTo>
                    <a:pt x="2477" y="9326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1700021" y="3910983"/>
              <a:ext cx="61271" cy="787068"/>
            </a:xfrm>
            <a:custGeom>
              <a:avLst/>
              <a:gdLst/>
              <a:ahLst/>
              <a:cxnLst/>
              <a:rect l="l" t="t" r="r" b="b"/>
              <a:pathLst>
                <a:path w="726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725" y="932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2892778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1" y="1"/>
                  </a:moveTo>
                  <a:cubicBezTo>
                    <a:pt x="360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1916325" y="3622777"/>
              <a:ext cx="976535" cy="1075277"/>
            </a:xfrm>
            <a:custGeom>
              <a:avLst/>
              <a:gdLst/>
              <a:ahLst/>
              <a:cxnLst/>
              <a:rect l="l" t="t" r="r" b="b"/>
              <a:pathLst>
                <a:path w="11571" h="12741" extrusionOk="0">
                  <a:moveTo>
                    <a:pt x="816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71" y="12741"/>
                  </a:lnTo>
                  <a:lnTo>
                    <a:pt x="11571" y="817"/>
                  </a:lnTo>
                  <a:cubicBezTo>
                    <a:pt x="11571" y="366"/>
                    <a:pt x="11206" y="1"/>
                    <a:pt x="10755" y="1"/>
                  </a:cubicBezTo>
                  <a:close/>
                </a:path>
              </a:pathLst>
            </a:custGeom>
            <a:solidFill>
              <a:srgbClr val="722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271664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6" y="1"/>
                  </a:moveTo>
                  <a:cubicBezTo>
                    <a:pt x="365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174061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7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6" y="12741"/>
                  </a:lnTo>
                  <a:lnTo>
                    <a:pt x="11566" y="817"/>
                  </a:lnTo>
                  <a:cubicBezTo>
                    <a:pt x="11566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2709387" y="3710463"/>
              <a:ext cx="14600" cy="974762"/>
            </a:xfrm>
            <a:custGeom>
              <a:avLst/>
              <a:gdLst/>
              <a:ahLst/>
              <a:cxnLst/>
              <a:rect l="l" t="t" r="r" b="b"/>
              <a:pathLst>
                <a:path w="173" h="11550" extrusionOk="0">
                  <a:moveTo>
                    <a:pt x="87" y="0"/>
                  </a:moveTo>
                  <a:cubicBezTo>
                    <a:pt x="41" y="0"/>
                    <a:pt x="1" y="36"/>
                    <a:pt x="1" y="81"/>
                  </a:cubicBezTo>
                  <a:lnTo>
                    <a:pt x="1" y="11464"/>
                  </a:lnTo>
                  <a:cubicBezTo>
                    <a:pt x="1" y="11509"/>
                    <a:pt x="41" y="11550"/>
                    <a:pt x="87" y="11550"/>
                  </a:cubicBezTo>
                  <a:cubicBezTo>
                    <a:pt x="132" y="11550"/>
                    <a:pt x="173" y="11509"/>
                    <a:pt x="173" y="11464"/>
                  </a:cubicBezTo>
                  <a:lnTo>
                    <a:pt x="173" y="81"/>
                  </a:lnTo>
                  <a:cubicBezTo>
                    <a:pt x="173" y="36"/>
                    <a:pt x="132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3906871" y="3910983"/>
              <a:ext cx="345091" cy="787068"/>
            </a:xfrm>
            <a:custGeom>
              <a:avLst/>
              <a:gdLst/>
              <a:ahLst/>
              <a:cxnLst/>
              <a:rect l="l" t="t" r="r" b="b"/>
              <a:pathLst>
                <a:path w="4089" h="9326" extrusionOk="0">
                  <a:moveTo>
                    <a:pt x="0" y="0"/>
                  </a:moveTo>
                  <a:lnTo>
                    <a:pt x="0" y="9326"/>
                  </a:lnTo>
                  <a:lnTo>
                    <a:pt x="4088" y="9326"/>
                  </a:lnTo>
                  <a:lnTo>
                    <a:pt x="4088" y="816"/>
                  </a:lnTo>
                  <a:cubicBezTo>
                    <a:pt x="4088" y="365"/>
                    <a:pt x="3724" y="0"/>
                    <a:pt x="3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3779012" y="3910983"/>
              <a:ext cx="209553" cy="787068"/>
            </a:xfrm>
            <a:custGeom>
              <a:avLst/>
              <a:gdLst/>
              <a:ahLst/>
              <a:cxnLst/>
              <a:rect l="l" t="t" r="r" b="b"/>
              <a:pathLst>
                <a:path w="2483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2483" y="9326"/>
                  </a:lnTo>
                  <a:lnTo>
                    <a:pt x="2483" y="816"/>
                  </a:lnTo>
                  <a:cubicBezTo>
                    <a:pt x="2483" y="365"/>
                    <a:pt x="2118" y="0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21"/>
          <p:cNvGrpSpPr/>
          <p:nvPr/>
        </p:nvGrpSpPr>
        <p:grpSpPr>
          <a:xfrm>
            <a:off x="457200" y="1155765"/>
            <a:ext cx="3198900" cy="1111331"/>
            <a:chOff x="457200" y="1276344"/>
            <a:chExt cx="3198900" cy="1111331"/>
          </a:xfrm>
        </p:grpSpPr>
        <p:sp>
          <p:nvSpPr>
            <p:cNvPr id="801" name="Google Shape;801;p21"/>
            <p:cNvSpPr/>
            <p:nvPr/>
          </p:nvSpPr>
          <p:spPr>
            <a:xfrm flipH="1">
              <a:off x="457200" y="1300475"/>
              <a:ext cx="3198900" cy="1087200"/>
            </a:xfrm>
            <a:prstGeom prst="roundRect">
              <a:avLst>
                <a:gd name="adj" fmla="val 253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21"/>
            <p:cNvSpPr txBox="1"/>
            <p:nvPr/>
          </p:nvSpPr>
          <p:spPr>
            <a:xfrm flipH="1">
              <a:off x="540038" y="1276344"/>
              <a:ext cx="2097547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Berita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bohong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i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hoax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sesungguhnya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benar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tetapi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dibuat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seolah-olah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benar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. </a:t>
              </a:r>
              <a:endParaRPr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5" name="Google Shape;805;p21"/>
            <p:cNvSpPr/>
            <p:nvPr/>
          </p:nvSpPr>
          <p:spPr>
            <a:xfrm flipH="1">
              <a:off x="2711800" y="1452275"/>
              <a:ext cx="783600" cy="783600"/>
            </a:xfrm>
            <a:prstGeom prst="roundRect">
              <a:avLst>
                <a:gd name="adj" fmla="val 24103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21"/>
          <p:cNvSpPr/>
          <p:nvPr/>
        </p:nvSpPr>
        <p:spPr>
          <a:xfrm>
            <a:off x="3960538" y="3414359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7" name="Google Shape;807;p21"/>
          <p:cNvCxnSpPr>
            <a:cxnSpLocks/>
          </p:cNvCxnSpPr>
          <p:nvPr/>
        </p:nvCxnSpPr>
        <p:spPr>
          <a:xfrm>
            <a:off x="3758724" y="1723496"/>
            <a:ext cx="487500" cy="1690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08" name="Google Shape;808;p21"/>
          <p:cNvSpPr/>
          <p:nvPr/>
        </p:nvSpPr>
        <p:spPr>
          <a:xfrm>
            <a:off x="4864713" y="3414359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" name="Google Shape;809;p21"/>
          <p:cNvGrpSpPr/>
          <p:nvPr/>
        </p:nvGrpSpPr>
        <p:grpSpPr>
          <a:xfrm>
            <a:off x="4934366" y="1180250"/>
            <a:ext cx="3669596" cy="2223650"/>
            <a:chOff x="5353461" y="1311287"/>
            <a:chExt cx="3669596" cy="2223650"/>
          </a:xfrm>
        </p:grpSpPr>
        <p:cxnSp>
          <p:nvCxnSpPr>
            <p:cNvPr id="816" name="Google Shape;816;p21"/>
            <p:cNvCxnSpPr>
              <a:cxnSpLocks/>
              <a:stCxn id="811" idx="1"/>
            </p:cNvCxnSpPr>
            <p:nvPr/>
          </p:nvCxnSpPr>
          <p:spPr>
            <a:xfrm rot="10800000" flipV="1">
              <a:off x="5353461" y="1979121"/>
              <a:ext cx="147515" cy="1555816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grpSp>
          <p:nvGrpSpPr>
            <p:cNvPr id="810" name="Google Shape;810;p21"/>
            <p:cNvGrpSpPr/>
            <p:nvPr/>
          </p:nvGrpSpPr>
          <p:grpSpPr>
            <a:xfrm flipH="1">
              <a:off x="5500975" y="1339316"/>
              <a:ext cx="3522082" cy="1279610"/>
              <a:chOff x="134018" y="1339316"/>
              <a:chExt cx="3522082" cy="1279610"/>
            </a:xfrm>
          </p:grpSpPr>
          <p:sp>
            <p:nvSpPr>
              <p:cNvPr id="811" name="Google Shape;811;p21"/>
              <p:cNvSpPr/>
              <p:nvPr/>
            </p:nvSpPr>
            <p:spPr>
              <a:xfrm flipH="1">
                <a:off x="134018" y="1339316"/>
                <a:ext cx="3522082" cy="1279610"/>
              </a:xfrm>
              <a:prstGeom prst="roundRect">
                <a:avLst>
                  <a:gd name="adj" fmla="val 25393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1"/>
              <p:cNvSpPr/>
              <p:nvPr/>
            </p:nvSpPr>
            <p:spPr>
              <a:xfrm flipH="1">
                <a:off x="2711800" y="1452275"/>
                <a:ext cx="783600" cy="783600"/>
              </a:xfrm>
              <a:prstGeom prst="roundRect">
                <a:avLst>
                  <a:gd name="adj" fmla="val 2410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5" name="Google Shape;815;p21"/>
            <p:cNvSpPr txBox="1"/>
            <p:nvPr/>
          </p:nvSpPr>
          <p:spPr>
            <a:xfrm>
              <a:off x="6535626" y="1311287"/>
              <a:ext cx="2434673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ID" sz="1200" b="1" i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Hoax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juga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dapat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diartikan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sebagai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upaya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pemutarbalikan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fakta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menggunakan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seolah-olah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meyakinkan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tetapi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dapat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diverifikasi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kebenarannya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17" name="Google Shape;817;p21"/>
          <p:cNvGrpSpPr/>
          <p:nvPr/>
        </p:nvGrpSpPr>
        <p:grpSpPr>
          <a:xfrm>
            <a:off x="5342234" y="1474074"/>
            <a:ext cx="569909" cy="498843"/>
            <a:chOff x="11355425" y="3750588"/>
            <a:chExt cx="569909" cy="498843"/>
          </a:xfrm>
        </p:grpSpPr>
        <p:sp>
          <p:nvSpPr>
            <p:cNvPr id="818" name="Google Shape;818;p21"/>
            <p:cNvSpPr/>
            <p:nvPr/>
          </p:nvSpPr>
          <p:spPr>
            <a:xfrm>
              <a:off x="11355425" y="3750588"/>
              <a:ext cx="569909" cy="426435"/>
            </a:xfrm>
            <a:custGeom>
              <a:avLst/>
              <a:gdLst/>
              <a:ahLst/>
              <a:cxnLst/>
              <a:rect l="l" t="t" r="r" b="b"/>
              <a:pathLst>
                <a:path w="8572" h="6414" extrusionOk="0">
                  <a:moveTo>
                    <a:pt x="350" y="1"/>
                  </a:moveTo>
                  <a:cubicBezTo>
                    <a:pt x="158" y="1"/>
                    <a:pt x="1" y="158"/>
                    <a:pt x="1" y="350"/>
                  </a:cubicBezTo>
                  <a:lnTo>
                    <a:pt x="1" y="6064"/>
                  </a:lnTo>
                  <a:cubicBezTo>
                    <a:pt x="1" y="6257"/>
                    <a:pt x="158" y="6414"/>
                    <a:pt x="350" y="6414"/>
                  </a:cubicBezTo>
                  <a:lnTo>
                    <a:pt x="8222" y="6414"/>
                  </a:lnTo>
                  <a:cubicBezTo>
                    <a:pt x="8415" y="6414"/>
                    <a:pt x="8572" y="6257"/>
                    <a:pt x="8572" y="6064"/>
                  </a:cubicBezTo>
                  <a:lnTo>
                    <a:pt x="8572" y="350"/>
                  </a:lnTo>
                  <a:cubicBezTo>
                    <a:pt x="8572" y="158"/>
                    <a:pt x="8415" y="1"/>
                    <a:pt x="8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11392125" y="3787288"/>
              <a:ext cx="495513" cy="352038"/>
            </a:xfrm>
            <a:custGeom>
              <a:avLst/>
              <a:gdLst/>
              <a:ahLst/>
              <a:cxnLst/>
              <a:rect l="l" t="t" r="r" b="b"/>
              <a:pathLst>
                <a:path w="7453" h="5295" extrusionOk="0">
                  <a:moveTo>
                    <a:pt x="178" y="1"/>
                  </a:moveTo>
                  <a:cubicBezTo>
                    <a:pt x="82" y="1"/>
                    <a:pt x="1" y="82"/>
                    <a:pt x="1" y="178"/>
                  </a:cubicBezTo>
                  <a:lnTo>
                    <a:pt x="1" y="5117"/>
                  </a:lnTo>
                  <a:cubicBezTo>
                    <a:pt x="1" y="5213"/>
                    <a:pt x="82" y="5294"/>
                    <a:pt x="178" y="5294"/>
                  </a:cubicBezTo>
                  <a:lnTo>
                    <a:pt x="7275" y="5294"/>
                  </a:lnTo>
                  <a:cubicBezTo>
                    <a:pt x="7371" y="5294"/>
                    <a:pt x="7452" y="5213"/>
                    <a:pt x="7452" y="5117"/>
                  </a:cubicBezTo>
                  <a:lnTo>
                    <a:pt x="7452" y="178"/>
                  </a:lnTo>
                  <a:cubicBezTo>
                    <a:pt x="7452" y="82"/>
                    <a:pt x="7371" y="1"/>
                    <a:pt x="7275" y="1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11358816" y="4176962"/>
              <a:ext cx="562463" cy="72469"/>
            </a:xfrm>
            <a:custGeom>
              <a:avLst/>
              <a:gdLst/>
              <a:ahLst/>
              <a:cxnLst/>
              <a:rect l="l" t="t" r="r" b="b"/>
              <a:pathLst>
                <a:path w="8460" h="1090" extrusionOk="0">
                  <a:moveTo>
                    <a:pt x="714" y="1"/>
                  </a:moveTo>
                  <a:cubicBezTo>
                    <a:pt x="583" y="1"/>
                    <a:pt x="461" y="77"/>
                    <a:pt x="405" y="193"/>
                  </a:cubicBezTo>
                  <a:lnTo>
                    <a:pt x="46" y="887"/>
                  </a:lnTo>
                  <a:cubicBezTo>
                    <a:pt x="0" y="978"/>
                    <a:pt x="66" y="1090"/>
                    <a:pt x="172" y="1090"/>
                  </a:cubicBezTo>
                  <a:lnTo>
                    <a:pt x="568" y="1090"/>
                  </a:lnTo>
                  <a:cubicBezTo>
                    <a:pt x="633" y="1090"/>
                    <a:pt x="694" y="1054"/>
                    <a:pt x="725" y="993"/>
                  </a:cubicBezTo>
                  <a:lnTo>
                    <a:pt x="942" y="553"/>
                  </a:lnTo>
                  <a:lnTo>
                    <a:pt x="7512" y="553"/>
                  </a:lnTo>
                  <a:lnTo>
                    <a:pt x="7735" y="993"/>
                  </a:lnTo>
                  <a:cubicBezTo>
                    <a:pt x="7766" y="1054"/>
                    <a:pt x="7827" y="1090"/>
                    <a:pt x="7887" y="1090"/>
                  </a:cubicBezTo>
                  <a:lnTo>
                    <a:pt x="8288" y="1090"/>
                  </a:lnTo>
                  <a:cubicBezTo>
                    <a:pt x="8389" y="1090"/>
                    <a:pt x="8460" y="978"/>
                    <a:pt x="8409" y="887"/>
                  </a:cubicBezTo>
                  <a:lnTo>
                    <a:pt x="8055" y="193"/>
                  </a:lnTo>
                  <a:cubicBezTo>
                    <a:pt x="7994" y="77"/>
                    <a:pt x="7877" y="1"/>
                    <a:pt x="7746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11524167" y="3830770"/>
              <a:ext cx="231767" cy="231434"/>
            </a:xfrm>
            <a:custGeom>
              <a:avLst/>
              <a:gdLst/>
              <a:ahLst/>
              <a:cxnLst/>
              <a:rect l="l" t="t" r="r" b="b"/>
              <a:pathLst>
                <a:path w="3486" h="3481" extrusionOk="0">
                  <a:moveTo>
                    <a:pt x="1743" y="0"/>
                  </a:moveTo>
                  <a:cubicBezTo>
                    <a:pt x="781" y="0"/>
                    <a:pt x="0" y="780"/>
                    <a:pt x="0" y="1743"/>
                  </a:cubicBezTo>
                  <a:cubicBezTo>
                    <a:pt x="0" y="2700"/>
                    <a:pt x="781" y="3480"/>
                    <a:pt x="1743" y="3480"/>
                  </a:cubicBezTo>
                  <a:cubicBezTo>
                    <a:pt x="2705" y="3480"/>
                    <a:pt x="3486" y="2700"/>
                    <a:pt x="3486" y="1743"/>
                  </a:cubicBezTo>
                  <a:cubicBezTo>
                    <a:pt x="3486" y="780"/>
                    <a:pt x="2705" y="0"/>
                    <a:pt x="174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11515390" y="3821994"/>
              <a:ext cx="248986" cy="133103"/>
            </a:xfrm>
            <a:custGeom>
              <a:avLst/>
              <a:gdLst/>
              <a:ahLst/>
              <a:cxnLst/>
              <a:rect l="l" t="t" r="r" b="b"/>
              <a:pathLst>
                <a:path w="3745" h="2002" extrusionOk="0">
                  <a:moveTo>
                    <a:pt x="1875" y="0"/>
                  </a:moveTo>
                  <a:cubicBezTo>
                    <a:pt x="842" y="0"/>
                    <a:pt x="1" y="841"/>
                    <a:pt x="1" y="1875"/>
                  </a:cubicBezTo>
                  <a:cubicBezTo>
                    <a:pt x="1" y="1946"/>
                    <a:pt x="62" y="2001"/>
                    <a:pt x="132" y="2001"/>
                  </a:cubicBezTo>
                  <a:cubicBezTo>
                    <a:pt x="203" y="2001"/>
                    <a:pt x="259" y="1946"/>
                    <a:pt x="259" y="1875"/>
                  </a:cubicBezTo>
                  <a:cubicBezTo>
                    <a:pt x="259" y="1221"/>
                    <a:pt x="649" y="664"/>
                    <a:pt x="1201" y="406"/>
                  </a:cubicBezTo>
                  <a:lnTo>
                    <a:pt x="1201" y="406"/>
                  </a:lnTo>
                  <a:cubicBezTo>
                    <a:pt x="958" y="745"/>
                    <a:pt x="806" y="1272"/>
                    <a:pt x="806" y="1875"/>
                  </a:cubicBezTo>
                  <a:cubicBezTo>
                    <a:pt x="806" y="1946"/>
                    <a:pt x="862" y="2001"/>
                    <a:pt x="933" y="2001"/>
                  </a:cubicBezTo>
                  <a:cubicBezTo>
                    <a:pt x="1004" y="2001"/>
                    <a:pt x="1064" y="1946"/>
                    <a:pt x="1064" y="1875"/>
                  </a:cubicBezTo>
                  <a:cubicBezTo>
                    <a:pt x="1064" y="1084"/>
                    <a:pt x="1363" y="411"/>
                    <a:pt x="1748" y="279"/>
                  </a:cubicBezTo>
                  <a:lnTo>
                    <a:pt x="1748" y="1875"/>
                  </a:lnTo>
                  <a:cubicBezTo>
                    <a:pt x="1743" y="1946"/>
                    <a:pt x="1804" y="2001"/>
                    <a:pt x="1875" y="2001"/>
                  </a:cubicBezTo>
                  <a:cubicBezTo>
                    <a:pt x="1946" y="2001"/>
                    <a:pt x="2002" y="1946"/>
                    <a:pt x="1997" y="1875"/>
                  </a:cubicBezTo>
                  <a:lnTo>
                    <a:pt x="1997" y="279"/>
                  </a:lnTo>
                  <a:cubicBezTo>
                    <a:pt x="2387" y="411"/>
                    <a:pt x="2685" y="1084"/>
                    <a:pt x="2685" y="1875"/>
                  </a:cubicBezTo>
                  <a:cubicBezTo>
                    <a:pt x="2685" y="1946"/>
                    <a:pt x="2741" y="2001"/>
                    <a:pt x="2817" y="2001"/>
                  </a:cubicBezTo>
                  <a:cubicBezTo>
                    <a:pt x="2888" y="2001"/>
                    <a:pt x="2944" y="1946"/>
                    <a:pt x="2944" y="1875"/>
                  </a:cubicBezTo>
                  <a:cubicBezTo>
                    <a:pt x="2944" y="1272"/>
                    <a:pt x="2792" y="745"/>
                    <a:pt x="2549" y="406"/>
                  </a:cubicBezTo>
                  <a:lnTo>
                    <a:pt x="2549" y="406"/>
                  </a:lnTo>
                  <a:cubicBezTo>
                    <a:pt x="3101" y="664"/>
                    <a:pt x="3486" y="1221"/>
                    <a:pt x="3486" y="1875"/>
                  </a:cubicBezTo>
                  <a:cubicBezTo>
                    <a:pt x="3486" y="1946"/>
                    <a:pt x="3547" y="2001"/>
                    <a:pt x="3618" y="2001"/>
                  </a:cubicBezTo>
                  <a:cubicBezTo>
                    <a:pt x="3688" y="2001"/>
                    <a:pt x="3744" y="1946"/>
                    <a:pt x="3744" y="1875"/>
                  </a:cubicBezTo>
                  <a:cubicBezTo>
                    <a:pt x="3744" y="841"/>
                    <a:pt x="2908" y="0"/>
                    <a:pt x="18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11444317" y="3946588"/>
              <a:ext cx="392129" cy="150256"/>
            </a:xfrm>
            <a:custGeom>
              <a:avLst/>
              <a:gdLst/>
              <a:ahLst/>
              <a:cxnLst/>
              <a:rect l="l" t="t" r="r" b="b"/>
              <a:pathLst>
                <a:path w="5898" h="2260" extrusionOk="0">
                  <a:moveTo>
                    <a:pt x="350" y="1"/>
                  </a:moveTo>
                  <a:cubicBezTo>
                    <a:pt x="158" y="1"/>
                    <a:pt x="1" y="153"/>
                    <a:pt x="1" y="345"/>
                  </a:cubicBezTo>
                  <a:lnTo>
                    <a:pt x="1" y="1916"/>
                  </a:lnTo>
                  <a:cubicBezTo>
                    <a:pt x="1" y="2108"/>
                    <a:pt x="158" y="2260"/>
                    <a:pt x="350" y="2260"/>
                  </a:cubicBezTo>
                  <a:lnTo>
                    <a:pt x="5553" y="2260"/>
                  </a:lnTo>
                  <a:cubicBezTo>
                    <a:pt x="5740" y="2260"/>
                    <a:pt x="5897" y="2108"/>
                    <a:pt x="5897" y="1916"/>
                  </a:cubicBezTo>
                  <a:lnTo>
                    <a:pt x="5897" y="345"/>
                  </a:lnTo>
                  <a:cubicBezTo>
                    <a:pt x="5897" y="153"/>
                    <a:pt x="5740" y="1"/>
                    <a:pt x="5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1472307" y="3975576"/>
              <a:ext cx="69078" cy="91350"/>
            </a:xfrm>
            <a:custGeom>
              <a:avLst/>
              <a:gdLst/>
              <a:ahLst/>
              <a:cxnLst/>
              <a:rect l="l" t="t" r="r" b="b"/>
              <a:pathLst>
                <a:path w="1039" h="1374" extrusionOk="0">
                  <a:moveTo>
                    <a:pt x="122" y="0"/>
                  </a:moveTo>
                  <a:cubicBezTo>
                    <a:pt x="51" y="5"/>
                    <a:pt x="0" y="66"/>
                    <a:pt x="0" y="132"/>
                  </a:cubicBezTo>
                  <a:lnTo>
                    <a:pt x="0" y="1241"/>
                  </a:lnTo>
                  <a:cubicBezTo>
                    <a:pt x="0" y="1307"/>
                    <a:pt x="56" y="1368"/>
                    <a:pt x="122" y="1373"/>
                  </a:cubicBezTo>
                  <a:cubicBezTo>
                    <a:pt x="193" y="1373"/>
                    <a:pt x="254" y="1317"/>
                    <a:pt x="254" y="1246"/>
                  </a:cubicBezTo>
                  <a:lnTo>
                    <a:pt x="254" y="542"/>
                  </a:lnTo>
                  <a:lnTo>
                    <a:pt x="770" y="1297"/>
                  </a:lnTo>
                  <a:cubicBezTo>
                    <a:pt x="801" y="1340"/>
                    <a:pt x="848" y="1365"/>
                    <a:pt x="895" y="1365"/>
                  </a:cubicBezTo>
                  <a:cubicBezTo>
                    <a:pt x="909" y="1365"/>
                    <a:pt x="923" y="1363"/>
                    <a:pt x="937" y="1358"/>
                  </a:cubicBezTo>
                  <a:cubicBezTo>
                    <a:pt x="998" y="1338"/>
                    <a:pt x="1039" y="1277"/>
                    <a:pt x="1039" y="1206"/>
                  </a:cubicBezTo>
                  <a:lnTo>
                    <a:pt x="1029" y="127"/>
                  </a:lnTo>
                  <a:cubicBezTo>
                    <a:pt x="1029" y="56"/>
                    <a:pt x="968" y="0"/>
                    <a:pt x="902" y="0"/>
                  </a:cubicBezTo>
                  <a:lnTo>
                    <a:pt x="897" y="0"/>
                  </a:lnTo>
                  <a:cubicBezTo>
                    <a:pt x="826" y="0"/>
                    <a:pt x="770" y="56"/>
                    <a:pt x="770" y="132"/>
                  </a:cubicBezTo>
                  <a:lnTo>
                    <a:pt x="775" y="841"/>
                  </a:lnTo>
                  <a:lnTo>
                    <a:pt x="238" y="61"/>
                  </a:lnTo>
                  <a:cubicBezTo>
                    <a:pt x="213" y="21"/>
                    <a:pt x="167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11561199" y="3975576"/>
              <a:ext cx="48202" cy="90287"/>
            </a:xfrm>
            <a:custGeom>
              <a:avLst/>
              <a:gdLst/>
              <a:ahLst/>
              <a:cxnLst/>
              <a:rect l="l" t="t" r="r" b="b"/>
              <a:pathLst>
                <a:path w="725" h="1358" extrusionOk="0">
                  <a:moveTo>
                    <a:pt x="132" y="0"/>
                  </a:moveTo>
                  <a:cubicBezTo>
                    <a:pt x="61" y="0"/>
                    <a:pt x="1" y="56"/>
                    <a:pt x="1" y="127"/>
                  </a:cubicBezTo>
                  <a:lnTo>
                    <a:pt x="1" y="1226"/>
                  </a:lnTo>
                  <a:cubicBezTo>
                    <a:pt x="1" y="1297"/>
                    <a:pt x="61" y="1358"/>
                    <a:pt x="132" y="1358"/>
                  </a:cubicBezTo>
                  <a:lnTo>
                    <a:pt x="573" y="1358"/>
                  </a:lnTo>
                  <a:cubicBezTo>
                    <a:pt x="644" y="1358"/>
                    <a:pt x="705" y="1302"/>
                    <a:pt x="705" y="1231"/>
                  </a:cubicBezTo>
                  <a:cubicBezTo>
                    <a:pt x="710" y="1160"/>
                    <a:pt x="649" y="1105"/>
                    <a:pt x="578" y="1105"/>
                  </a:cubicBezTo>
                  <a:lnTo>
                    <a:pt x="254" y="1105"/>
                  </a:lnTo>
                  <a:lnTo>
                    <a:pt x="254" y="806"/>
                  </a:lnTo>
                  <a:lnTo>
                    <a:pt x="543" y="806"/>
                  </a:lnTo>
                  <a:cubicBezTo>
                    <a:pt x="609" y="806"/>
                    <a:pt x="669" y="750"/>
                    <a:pt x="674" y="679"/>
                  </a:cubicBezTo>
                  <a:cubicBezTo>
                    <a:pt x="674" y="608"/>
                    <a:pt x="619" y="553"/>
                    <a:pt x="548" y="553"/>
                  </a:cubicBezTo>
                  <a:lnTo>
                    <a:pt x="254" y="553"/>
                  </a:lnTo>
                  <a:lnTo>
                    <a:pt x="254" y="249"/>
                  </a:lnTo>
                  <a:lnTo>
                    <a:pt x="588" y="249"/>
                  </a:lnTo>
                  <a:cubicBezTo>
                    <a:pt x="664" y="249"/>
                    <a:pt x="725" y="188"/>
                    <a:pt x="715" y="112"/>
                  </a:cubicBezTo>
                  <a:cubicBezTo>
                    <a:pt x="710" y="46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11741376" y="3975510"/>
              <a:ext cx="68081" cy="91417"/>
            </a:xfrm>
            <a:custGeom>
              <a:avLst/>
              <a:gdLst/>
              <a:ahLst/>
              <a:cxnLst/>
              <a:rect l="l" t="t" r="r" b="b"/>
              <a:pathLst>
                <a:path w="1024" h="1375" extrusionOk="0">
                  <a:moveTo>
                    <a:pt x="512" y="0"/>
                  </a:moveTo>
                  <a:cubicBezTo>
                    <a:pt x="463" y="0"/>
                    <a:pt x="413" y="7"/>
                    <a:pt x="360" y="22"/>
                  </a:cubicBezTo>
                  <a:cubicBezTo>
                    <a:pt x="208" y="67"/>
                    <a:pt x="102" y="189"/>
                    <a:pt x="82" y="331"/>
                  </a:cubicBezTo>
                  <a:cubicBezTo>
                    <a:pt x="62" y="467"/>
                    <a:pt x="122" y="599"/>
                    <a:pt x="239" y="675"/>
                  </a:cubicBezTo>
                  <a:cubicBezTo>
                    <a:pt x="244" y="675"/>
                    <a:pt x="249" y="680"/>
                    <a:pt x="254" y="680"/>
                  </a:cubicBezTo>
                  <a:cubicBezTo>
                    <a:pt x="259" y="685"/>
                    <a:pt x="416" y="756"/>
                    <a:pt x="588" y="817"/>
                  </a:cubicBezTo>
                  <a:cubicBezTo>
                    <a:pt x="639" y="837"/>
                    <a:pt x="756" y="888"/>
                    <a:pt x="740" y="979"/>
                  </a:cubicBezTo>
                  <a:cubicBezTo>
                    <a:pt x="730" y="1045"/>
                    <a:pt x="649" y="1116"/>
                    <a:pt x="533" y="1116"/>
                  </a:cubicBezTo>
                  <a:cubicBezTo>
                    <a:pt x="421" y="1116"/>
                    <a:pt x="310" y="1070"/>
                    <a:pt x="244" y="994"/>
                  </a:cubicBezTo>
                  <a:cubicBezTo>
                    <a:pt x="217" y="964"/>
                    <a:pt x="181" y="949"/>
                    <a:pt x="146" y="949"/>
                  </a:cubicBezTo>
                  <a:cubicBezTo>
                    <a:pt x="115" y="949"/>
                    <a:pt x="85" y="961"/>
                    <a:pt x="62" y="984"/>
                  </a:cubicBezTo>
                  <a:cubicBezTo>
                    <a:pt x="6" y="1030"/>
                    <a:pt x="1" y="1116"/>
                    <a:pt x="51" y="1166"/>
                  </a:cubicBezTo>
                  <a:cubicBezTo>
                    <a:pt x="168" y="1298"/>
                    <a:pt x="350" y="1374"/>
                    <a:pt x="533" y="1374"/>
                  </a:cubicBezTo>
                  <a:cubicBezTo>
                    <a:pt x="766" y="1374"/>
                    <a:pt x="958" y="1227"/>
                    <a:pt x="994" y="1025"/>
                  </a:cubicBezTo>
                  <a:cubicBezTo>
                    <a:pt x="1024" y="873"/>
                    <a:pt x="953" y="675"/>
                    <a:pt x="674" y="574"/>
                  </a:cubicBezTo>
                  <a:cubicBezTo>
                    <a:pt x="538" y="523"/>
                    <a:pt x="411" y="467"/>
                    <a:pt x="371" y="452"/>
                  </a:cubicBezTo>
                  <a:cubicBezTo>
                    <a:pt x="335" y="422"/>
                    <a:pt x="335" y="386"/>
                    <a:pt x="340" y="366"/>
                  </a:cubicBezTo>
                  <a:cubicBezTo>
                    <a:pt x="340" y="346"/>
                    <a:pt x="360" y="295"/>
                    <a:pt x="436" y="270"/>
                  </a:cubicBezTo>
                  <a:cubicBezTo>
                    <a:pt x="463" y="262"/>
                    <a:pt x="489" y="259"/>
                    <a:pt x="514" y="259"/>
                  </a:cubicBezTo>
                  <a:cubicBezTo>
                    <a:pt x="643" y="259"/>
                    <a:pt x="746" y="342"/>
                    <a:pt x="750" y="346"/>
                  </a:cubicBezTo>
                  <a:cubicBezTo>
                    <a:pt x="774" y="365"/>
                    <a:pt x="802" y="375"/>
                    <a:pt x="831" y="375"/>
                  </a:cubicBezTo>
                  <a:cubicBezTo>
                    <a:pt x="869" y="375"/>
                    <a:pt x="907" y="358"/>
                    <a:pt x="933" y="326"/>
                  </a:cubicBezTo>
                  <a:cubicBezTo>
                    <a:pt x="978" y="275"/>
                    <a:pt x="973" y="189"/>
                    <a:pt x="918" y="143"/>
                  </a:cubicBezTo>
                  <a:cubicBezTo>
                    <a:pt x="909" y="139"/>
                    <a:pt x="739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11628550" y="3975443"/>
              <a:ext cx="99462" cy="92481"/>
            </a:xfrm>
            <a:custGeom>
              <a:avLst/>
              <a:gdLst/>
              <a:ahLst/>
              <a:cxnLst/>
              <a:rect l="l" t="t" r="r" b="b"/>
              <a:pathLst>
                <a:path w="1496" h="1391" extrusionOk="0">
                  <a:moveTo>
                    <a:pt x="740" y="2"/>
                  </a:moveTo>
                  <a:cubicBezTo>
                    <a:pt x="741" y="2"/>
                    <a:pt x="742" y="2"/>
                    <a:pt x="743" y="2"/>
                  </a:cubicBezTo>
                  <a:lnTo>
                    <a:pt x="743" y="2"/>
                  </a:lnTo>
                  <a:cubicBezTo>
                    <a:pt x="744" y="2"/>
                    <a:pt x="745" y="2"/>
                    <a:pt x="745" y="2"/>
                  </a:cubicBezTo>
                  <a:close/>
                  <a:moveTo>
                    <a:pt x="136" y="1"/>
                  </a:moveTo>
                  <a:cubicBezTo>
                    <a:pt x="130" y="1"/>
                    <a:pt x="123" y="1"/>
                    <a:pt x="117" y="2"/>
                  </a:cubicBezTo>
                  <a:cubicBezTo>
                    <a:pt x="46" y="18"/>
                    <a:pt x="1" y="88"/>
                    <a:pt x="16" y="154"/>
                  </a:cubicBezTo>
                  <a:lnTo>
                    <a:pt x="229" y="1254"/>
                  </a:lnTo>
                  <a:cubicBezTo>
                    <a:pt x="234" y="1274"/>
                    <a:pt x="244" y="1294"/>
                    <a:pt x="254" y="1309"/>
                  </a:cubicBezTo>
                  <a:cubicBezTo>
                    <a:pt x="284" y="1350"/>
                    <a:pt x="330" y="1375"/>
                    <a:pt x="381" y="1375"/>
                  </a:cubicBezTo>
                  <a:cubicBezTo>
                    <a:pt x="381" y="1375"/>
                    <a:pt x="507" y="1335"/>
                    <a:pt x="528" y="1269"/>
                  </a:cubicBezTo>
                  <a:lnTo>
                    <a:pt x="745" y="570"/>
                  </a:lnTo>
                  <a:lnTo>
                    <a:pt x="958" y="1269"/>
                  </a:lnTo>
                  <a:cubicBezTo>
                    <a:pt x="958" y="1269"/>
                    <a:pt x="958" y="1269"/>
                    <a:pt x="958" y="1274"/>
                  </a:cubicBezTo>
                  <a:cubicBezTo>
                    <a:pt x="983" y="1335"/>
                    <a:pt x="1105" y="1390"/>
                    <a:pt x="1105" y="1390"/>
                  </a:cubicBezTo>
                  <a:cubicBezTo>
                    <a:pt x="1176" y="1390"/>
                    <a:pt x="1232" y="1350"/>
                    <a:pt x="1252" y="1284"/>
                  </a:cubicBezTo>
                  <a:cubicBezTo>
                    <a:pt x="1257" y="1279"/>
                    <a:pt x="1257" y="1274"/>
                    <a:pt x="1257" y="1269"/>
                  </a:cubicBezTo>
                  <a:lnTo>
                    <a:pt x="1480" y="159"/>
                  </a:lnTo>
                  <a:cubicBezTo>
                    <a:pt x="1495" y="88"/>
                    <a:pt x="1450" y="23"/>
                    <a:pt x="1379" y="7"/>
                  </a:cubicBezTo>
                  <a:cubicBezTo>
                    <a:pt x="1369" y="5"/>
                    <a:pt x="1360" y="5"/>
                    <a:pt x="1351" y="5"/>
                  </a:cubicBezTo>
                  <a:cubicBezTo>
                    <a:pt x="1290" y="5"/>
                    <a:pt x="1235" y="47"/>
                    <a:pt x="1222" y="109"/>
                  </a:cubicBezTo>
                  <a:lnTo>
                    <a:pt x="1085" y="808"/>
                  </a:lnTo>
                  <a:lnTo>
                    <a:pt x="867" y="94"/>
                  </a:lnTo>
                  <a:cubicBezTo>
                    <a:pt x="847" y="39"/>
                    <a:pt x="798" y="3"/>
                    <a:pt x="743" y="2"/>
                  </a:cubicBezTo>
                  <a:lnTo>
                    <a:pt x="743" y="2"/>
                  </a:lnTo>
                  <a:cubicBezTo>
                    <a:pt x="688" y="3"/>
                    <a:pt x="639" y="39"/>
                    <a:pt x="619" y="94"/>
                  </a:cubicBezTo>
                  <a:lnTo>
                    <a:pt x="406" y="798"/>
                  </a:lnTo>
                  <a:lnTo>
                    <a:pt x="269" y="104"/>
                  </a:lnTo>
                  <a:cubicBezTo>
                    <a:pt x="255" y="44"/>
                    <a:pt x="196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1"/>
          <p:cNvGrpSpPr/>
          <p:nvPr/>
        </p:nvGrpSpPr>
        <p:grpSpPr>
          <a:xfrm>
            <a:off x="2819142" y="1491228"/>
            <a:ext cx="568917" cy="464536"/>
            <a:chOff x="10522991" y="3714215"/>
            <a:chExt cx="568917" cy="464536"/>
          </a:xfrm>
        </p:grpSpPr>
        <p:sp>
          <p:nvSpPr>
            <p:cNvPr id="829" name="Google Shape;829;p21"/>
            <p:cNvSpPr/>
            <p:nvPr/>
          </p:nvSpPr>
          <p:spPr>
            <a:xfrm>
              <a:off x="10620659" y="3790674"/>
              <a:ext cx="373579" cy="373579"/>
            </a:xfrm>
            <a:custGeom>
              <a:avLst/>
              <a:gdLst/>
              <a:ahLst/>
              <a:cxnLst/>
              <a:rect l="l" t="t" r="r" b="b"/>
              <a:pathLst>
                <a:path w="5619" h="5619" extrusionOk="0">
                  <a:moveTo>
                    <a:pt x="2807" y="249"/>
                  </a:moveTo>
                  <a:cubicBezTo>
                    <a:pt x="4220" y="249"/>
                    <a:pt x="5370" y="1399"/>
                    <a:pt x="5370" y="2812"/>
                  </a:cubicBezTo>
                  <a:cubicBezTo>
                    <a:pt x="5370" y="4220"/>
                    <a:pt x="4220" y="5370"/>
                    <a:pt x="2807" y="5370"/>
                  </a:cubicBezTo>
                  <a:cubicBezTo>
                    <a:pt x="1398" y="5370"/>
                    <a:pt x="249" y="4220"/>
                    <a:pt x="249" y="2812"/>
                  </a:cubicBezTo>
                  <a:cubicBezTo>
                    <a:pt x="249" y="1399"/>
                    <a:pt x="1398" y="249"/>
                    <a:pt x="2807" y="249"/>
                  </a:cubicBezTo>
                  <a:close/>
                  <a:moveTo>
                    <a:pt x="2807" y="1"/>
                  </a:moveTo>
                  <a:cubicBezTo>
                    <a:pt x="1257" y="1"/>
                    <a:pt x="0" y="1262"/>
                    <a:pt x="0" y="2812"/>
                  </a:cubicBezTo>
                  <a:cubicBezTo>
                    <a:pt x="0" y="4357"/>
                    <a:pt x="1257" y="5618"/>
                    <a:pt x="2807" y="5618"/>
                  </a:cubicBezTo>
                  <a:cubicBezTo>
                    <a:pt x="4357" y="5618"/>
                    <a:pt x="5618" y="4357"/>
                    <a:pt x="5618" y="2812"/>
                  </a:cubicBezTo>
                  <a:cubicBezTo>
                    <a:pt x="5618" y="1262"/>
                    <a:pt x="4357" y="1"/>
                    <a:pt x="2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10584624" y="3732432"/>
              <a:ext cx="138156" cy="83572"/>
            </a:xfrm>
            <a:custGeom>
              <a:avLst/>
              <a:gdLst/>
              <a:ahLst/>
              <a:cxnLst/>
              <a:rect l="l" t="t" r="r" b="b"/>
              <a:pathLst>
                <a:path w="2078" h="1257" extrusionOk="0">
                  <a:moveTo>
                    <a:pt x="725" y="0"/>
                  </a:moveTo>
                  <a:cubicBezTo>
                    <a:pt x="325" y="0"/>
                    <a:pt x="0" y="324"/>
                    <a:pt x="0" y="725"/>
                  </a:cubicBezTo>
                  <a:lnTo>
                    <a:pt x="0" y="1084"/>
                  </a:lnTo>
                  <a:lnTo>
                    <a:pt x="71" y="1256"/>
                  </a:lnTo>
                  <a:lnTo>
                    <a:pt x="2011" y="1256"/>
                  </a:lnTo>
                  <a:lnTo>
                    <a:pt x="2077" y="1084"/>
                  </a:lnTo>
                  <a:lnTo>
                    <a:pt x="2077" y="719"/>
                  </a:lnTo>
                  <a:cubicBezTo>
                    <a:pt x="2077" y="319"/>
                    <a:pt x="1753" y="0"/>
                    <a:pt x="1358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10522991" y="3922715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7" y="0"/>
                  </a:moveTo>
                  <a:cubicBezTo>
                    <a:pt x="730" y="0"/>
                    <a:pt x="0" y="730"/>
                    <a:pt x="0" y="1636"/>
                  </a:cubicBezTo>
                  <a:cubicBezTo>
                    <a:pt x="0" y="1667"/>
                    <a:pt x="21" y="1692"/>
                    <a:pt x="51" y="1692"/>
                  </a:cubicBezTo>
                  <a:lnTo>
                    <a:pt x="3896" y="1692"/>
                  </a:lnTo>
                  <a:cubicBezTo>
                    <a:pt x="3926" y="1692"/>
                    <a:pt x="3952" y="1667"/>
                    <a:pt x="3952" y="1636"/>
                  </a:cubicBezTo>
                  <a:cubicBezTo>
                    <a:pt x="3952" y="735"/>
                    <a:pt x="3217" y="0"/>
                    <a:pt x="23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10605833" y="3864739"/>
              <a:ext cx="97068" cy="115019"/>
            </a:xfrm>
            <a:custGeom>
              <a:avLst/>
              <a:gdLst/>
              <a:ahLst/>
              <a:cxnLst/>
              <a:rect l="l" t="t" r="r" b="b"/>
              <a:pathLst>
                <a:path w="1460" h="1730" extrusionOk="0">
                  <a:moveTo>
                    <a:pt x="1" y="1"/>
                  </a:moveTo>
                  <a:lnTo>
                    <a:pt x="1" y="994"/>
                  </a:lnTo>
                  <a:cubicBezTo>
                    <a:pt x="1" y="1364"/>
                    <a:pt x="269" y="1678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4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10559692" y="3776845"/>
              <a:ext cx="188020" cy="155708"/>
            </a:xfrm>
            <a:custGeom>
              <a:avLst/>
              <a:gdLst/>
              <a:ahLst/>
              <a:cxnLst/>
              <a:rect l="l" t="t" r="r" b="b"/>
              <a:pathLst>
                <a:path w="2828" h="2342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9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1" y="892"/>
                    <a:pt x="92" y="1080"/>
                  </a:cubicBezTo>
                  <a:cubicBezTo>
                    <a:pt x="163" y="1232"/>
                    <a:pt x="294" y="1369"/>
                    <a:pt x="401" y="1394"/>
                  </a:cubicBezTo>
                  <a:cubicBezTo>
                    <a:pt x="461" y="1662"/>
                    <a:pt x="624" y="1905"/>
                    <a:pt x="862" y="2063"/>
                  </a:cubicBezTo>
                  <a:lnTo>
                    <a:pt x="1166" y="2265"/>
                  </a:lnTo>
                  <a:cubicBezTo>
                    <a:pt x="1242" y="2316"/>
                    <a:pt x="1329" y="2341"/>
                    <a:pt x="1416" y="2341"/>
                  </a:cubicBezTo>
                  <a:cubicBezTo>
                    <a:pt x="1502" y="2341"/>
                    <a:pt x="1589" y="2316"/>
                    <a:pt x="1662" y="2265"/>
                  </a:cubicBezTo>
                  <a:lnTo>
                    <a:pt x="1763" y="2199"/>
                  </a:lnTo>
                  <a:lnTo>
                    <a:pt x="1956" y="2012"/>
                  </a:lnTo>
                  <a:cubicBezTo>
                    <a:pt x="1956" y="2012"/>
                    <a:pt x="2093" y="1971"/>
                    <a:pt x="2143" y="1916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9"/>
                    <a:pt x="2665" y="1232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8" y="709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0847310" y="3714215"/>
              <a:ext cx="226049" cy="279636"/>
            </a:xfrm>
            <a:custGeom>
              <a:avLst/>
              <a:gdLst/>
              <a:ahLst/>
              <a:cxnLst/>
              <a:rect l="l" t="t" r="r" b="b"/>
              <a:pathLst>
                <a:path w="3400" h="4206" extrusionOk="0">
                  <a:moveTo>
                    <a:pt x="1703" y="1"/>
                  </a:moveTo>
                  <a:cubicBezTo>
                    <a:pt x="760" y="1"/>
                    <a:pt x="1" y="760"/>
                    <a:pt x="1" y="1703"/>
                  </a:cubicBezTo>
                  <a:lnTo>
                    <a:pt x="1" y="4205"/>
                  </a:lnTo>
                  <a:lnTo>
                    <a:pt x="3400" y="4205"/>
                  </a:lnTo>
                  <a:lnTo>
                    <a:pt x="3400" y="1703"/>
                  </a:lnTo>
                  <a:cubicBezTo>
                    <a:pt x="3400" y="760"/>
                    <a:pt x="2640" y="1"/>
                    <a:pt x="1703" y="1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10829093" y="3922715"/>
              <a:ext cx="262815" cy="112559"/>
            </a:xfrm>
            <a:custGeom>
              <a:avLst/>
              <a:gdLst/>
              <a:ahLst/>
              <a:cxnLst/>
              <a:rect l="l" t="t" r="r" b="b"/>
              <a:pathLst>
                <a:path w="3953" h="1693" extrusionOk="0">
                  <a:moveTo>
                    <a:pt x="1637" y="0"/>
                  </a:moveTo>
                  <a:cubicBezTo>
                    <a:pt x="736" y="0"/>
                    <a:pt x="1" y="730"/>
                    <a:pt x="1" y="1636"/>
                  </a:cubicBezTo>
                  <a:cubicBezTo>
                    <a:pt x="1" y="1667"/>
                    <a:pt x="26" y="1692"/>
                    <a:pt x="57" y="1692"/>
                  </a:cubicBezTo>
                  <a:lnTo>
                    <a:pt x="3896" y="1692"/>
                  </a:lnTo>
                  <a:cubicBezTo>
                    <a:pt x="3927" y="1692"/>
                    <a:pt x="3952" y="1667"/>
                    <a:pt x="3952" y="1636"/>
                  </a:cubicBezTo>
                  <a:cubicBezTo>
                    <a:pt x="3952" y="735"/>
                    <a:pt x="3218" y="0"/>
                    <a:pt x="2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10912001" y="3863742"/>
              <a:ext cx="96669" cy="114953"/>
            </a:xfrm>
            <a:custGeom>
              <a:avLst/>
              <a:gdLst/>
              <a:ahLst/>
              <a:cxnLst/>
              <a:rect l="l" t="t" r="r" b="b"/>
              <a:pathLst>
                <a:path w="1454" h="1729" extrusionOk="0">
                  <a:moveTo>
                    <a:pt x="0" y="1"/>
                  </a:moveTo>
                  <a:lnTo>
                    <a:pt x="0" y="1004"/>
                  </a:lnTo>
                  <a:cubicBezTo>
                    <a:pt x="0" y="1404"/>
                    <a:pt x="324" y="1728"/>
                    <a:pt x="730" y="1728"/>
                  </a:cubicBezTo>
                  <a:cubicBezTo>
                    <a:pt x="1130" y="1728"/>
                    <a:pt x="1454" y="1404"/>
                    <a:pt x="1454" y="1004"/>
                  </a:cubicBezTo>
                  <a:lnTo>
                    <a:pt x="1454" y="1"/>
                  </a:ln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10890726" y="3784624"/>
              <a:ext cx="138156" cy="143874"/>
            </a:xfrm>
            <a:custGeom>
              <a:avLst/>
              <a:gdLst/>
              <a:ahLst/>
              <a:cxnLst/>
              <a:rect l="l" t="t" r="r" b="b"/>
              <a:pathLst>
                <a:path w="2078" h="2164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lnTo>
                    <a:pt x="1" y="973"/>
                  </a:lnTo>
                  <a:cubicBezTo>
                    <a:pt x="1" y="1338"/>
                    <a:pt x="183" y="1682"/>
                    <a:pt x="487" y="1885"/>
                  </a:cubicBezTo>
                  <a:lnTo>
                    <a:pt x="786" y="2087"/>
                  </a:lnTo>
                  <a:cubicBezTo>
                    <a:pt x="862" y="2138"/>
                    <a:pt x="951" y="2163"/>
                    <a:pt x="1039" y="2163"/>
                  </a:cubicBezTo>
                  <a:cubicBezTo>
                    <a:pt x="1128" y="2163"/>
                    <a:pt x="1217" y="2138"/>
                    <a:pt x="1293" y="2087"/>
                  </a:cubicBezTo>
                  <a:lnTo>
                    <a:pt x="1389" y="2021"/>
                  </a:lnTo>
                  <a:lnTo>
                    <a:pt x="1556" y="1849"/>
                  </a:lnTo>
                  <a:cubicBezTo>
                    <a:pt x="1556" y="1849"/>
                    <a:pt x="1713" y="1794"/>
                    <a:pt x="1769" y="1738"/>
                  </a:cubicBezTo>
                  <a:cubicBezTo>
                    <a:pt x="1966" y="1535"/>
                    <a:pt x="2078" y="1262"/>
                    <a:pt x="2078" y="973"/>
                  </a:cubicBezTo>
                  <a:lnTo>
                    <a:pt x="2078" y="385"/>
                  </a:lnTo>
                  <a:cubicBezTo>
                    <a:pt x="2078" y="173"/>
                    <a:pt x="1906" y="0"/>
                    <a:pt x="1693" y="0"/>
                  </a:cubicBez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10675909" y="4066192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6" y="0"/>
                  </a:moveTo>
                  <a:cubicBezTo>
                    <a:pt x="735" y="0"/>
                    <a:pt x="0" y="735"/>
                    <a:pt x="0" y="1636"/>
                  </a:cubicBezTo>
                  <a:cubicBezTo>
                    <a:pt x="0" y="1667"/>
                    <a:pt x="25" y="1692"/>
                    <a:pt x="56" y="1692"/>
                  </a:cubicBezTo>
                  <a:lnTo>
                    <a:pt x="3896" y="1692"/>
                  </a:lnTo>
                  <a:cubicBezTo>
                    <a:pt x="3926" y="1692"/>
                    <a:pt x="3951" y="1667"/>
                    <a:pt x="3951" y="1636"/>
                  </a:cubicBezTo>
                  <a:cubicBezTo>
                    <a:pt x="3951" y="735"/>
                    <a:pt x="3222" y="0"/>
                    <a:pt x="2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0738207" y="3874845"/>
              <a:ext cx="138156" cy="83638"/>
            </a:xfrm>
            <a:custGeom>
              <a:avLst/>
              <a:gdLst/>
              <a:ahLst/>
              <a:cxnLst/>
              <a:rect l="l" t="t" r="r" b="b"/>
              <a:pathLst>
                <a:path w="2078" h="1258" extrusionOk="0">
                  <a:moveTo>
                    <a:pt x="725" y="1"/>
                  </a:moveTo>
                  <a:cubicBezTo>
                    <a:pt x="324" y="1"/>
                    <a:pt x="0" y="325"/>
                    <a:pt x="0" y="725"/>
                  </a:cubicBezTo>
                  <a:lnTo>
                    <a:pt x="0" y="1085"/>
                  </a:lnTo>
                  <a:lnTo>
                    <a:pt x="86" y="1257"/>
                  </a:lnTo>
                  <a:lnTo>
                    <a:pt x="2011" y="1257"/>
                  </a:lnTo>
                  <a:lnTo>
                    <a:pt x="2077" y="1085"/>
                  </a:lnTo>
                  <a:lnTo>
                    <a:pt x="2077" y="720"/>
                  </a:lnTo>
                  <a:cubicBezTo>
                    <a:pt x="2077" y="320"/>
                    <a:pt x="1753" y="1"/>
                    <a:pt x="13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0759416" y="4007219"/>
              <a:ext cx="97068" cy="114953"/>
            </a:xfrm>
            <a:custGeom>
              <a:avLst/>
              <a:gdLst/>
              <a:ahLst/>
              <a:cxnLst/>
              <a:rect l="l" t="t" r="r" b="b"/>
              <a:pathLst>
                <a:path w="1460" h="1729" extrusionOk="0">
                  <a:moveTo>
                    <a:pt x="0" y="1"/>
                  </a:moveTo>
                  <a:lnTo>
                    <a:pt x="0" y="994"/>
                  </a:lnTo>
                  <a:cubicBezTo>
                    <a:pt x="0" y="1363"/>
                    <a:pt x="269" y="1682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3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0713275" y="3919324"/>
              <a:ext cx="188020" cy="155641"/>
            </a:xfrm>
            <a:custGeom>
              <a:avLst/>
              <a:gdLst/>
              <a:ahLst/>
              <a:cxnLst/>
              <a:rect l="l" t="t" r="r" b="b"/>
              <a:pathLst>
                <a:path w="2828" h="2341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8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0" y="892"/>
                    <a:pt x="92" y="1080"/>
                  </a:cubicBezTo>
                  <a:cubicBezTo>
                    <a:pt x="163" y="1231"/>
                    <a:pt x="294" y="1368"/>
                    <a:pt x="406" y="1394"/>
                  </a:cubicBezTo>
                  <a:cubicBezTo>
                    <a:pt x="466" y="1662"/>
                    <a:pt x="629" y="1905"/>
                    <a:pt x="862" y="2062"/>
                  </a:cubicBezTo>
                  <a:lnTo>
                    <a:pt x="1166" y="2265"/>
                  </a:lnTo>
                  <a:cubicBezTo>
                    <a:pt x="1241" y="2316"/>
                    <a:pt x="1329" y="2341"/>
                    <a:pt x="1416" y="2341"/>
                  </a:cubicBezTo>
                  <a:cubicBezTo>
                    <a:pt x="1504" y="2341"/>
                    <a:pt x="1591" y="2316"/>
                    <a:pt x="1667" y="2265"/>
                  </a:cubicBezTo>
                  <a:lnTo>
                    <a:pt x="1763" y="2199"/>
                  </a:lnTo>
                  <a:lnTo>
                    <a:pt x="1930" y="2027"/>
                  </a:lnTo>
                  <a:cubicBezTo>
                    <a:pt x="1930" y="2027"/>
                    <a:pt x="2093" y="1971"/>
                    <a:pt x="2143" y="1915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8"/>
                    <a:pt x="2670" y="1231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7" y="708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Arrow: Pentagon 115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115AD2-C26C-48F1-B00D-929CA3E91D12}"/>
              </a:ext>
            </a:extLst>
          </p:cNvPr>
          <p:cNvSpPr/>
          <p:nvPr/>
        </p:nvSpPr>
        <p:spPr>
          <a:xfrm>
            <a:off x="7561974" y="4299084"/>
            <a:ext cx="1087038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17" name="Arrow: Pentagon 116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9D6D3A6-05FD-4256-AF6F-5B38C88BCB38}"/>
              </a:ext>
            </a:extLst>
          </p:cNvPr>
          <p:cNvSpPr/>
          <p:nvPr/>
        </p:nvSpPr>
        <p:spPr>
          <a:xfrm rot="10800000">
            <a:off x="338101" y="4227206"/>
            <a:ext cx="1208079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8" name="TextBox 7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92DB615-CA51-4E24-84EC-BE995F2339B4}"/>
              </a:ext>
            </a:extLst>
          </p:cNvPr>
          <p:cNvSpPr txBox="1"/>
          <p:nvPr/>
        </p:nvSpPr>
        <p:spPr>
          <a:xfrm>
            <a:off x="494988" y="4225015"/>
            <a:ext cx="10866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Previous</a:t>
            </a:r>
            <a:endParaRPr lang="en-ID" sz="1600" b="1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4D64DC5-E1B1-24D1-BF94-5D5356ED0489}"/>
              </a:ext>
            </a:extLst>
          </p:cNvPr>
          <p:cNvSpPr/>
          <p:nvPr/>
        </p:nvSpPr>
        <p:spPr>
          <a:xfrm>
            <a:off x="8681775" y="-20096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2678;p43">
            <a:extLst>
              <a:ext uri="{FF2B5EF4-FFF2-40B4-BE49-F238E27FC236}">
                <a16:creationId xmlns:a16="http://schemas.microsoft.com/office/drawing/2014/main" id="{A96E1AE1-7E3E-4576-9A59-1B45CE1F6A55}"/>
              </a:ext>
            </a:extLst>
          </p:cNvPr>
          <p:cNvCxnSpPr>
            <a:cxnSpLocks/>
          </p:cNvCxnSpPr>
          <p:nvPr/>
        </p:nvCxnSpPr>
        <p:spPr>
          <a:xfrm flipV="1">
            <a:off x="1203810" y="3338188"/>
            <a:ext cx="3023726" cy="7350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2678;p43">
            <a:extLst>
              <a:ext uri="{FF2B5EF4-FFF2-40B4-BE49-F238E27FC236}">
                <a16:creationId xmlns:a16="http://schemas.microsoft.com/office/drawing/2014/main" id="{3FDAE8C0-7154-49F0-B67F-F839FCD7DB33}"/>
              </a:ext>
            </a:extLst>
          </p:cNvPr>
          <p:cNvCxnSpPr>
            <a:cxnSpLocks/>
          </p:cNvCxnSpPr>
          <p:nvPr/>
        </p:nvCxnSpPr>
        <p:spPr>
          <a:xfrm flipV="1">
            <a:off x="1563993" y="1634765"/>
            <a:ext cx="2071672" cy="70449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89" name="Google Shape;2589;p42"/>
          <p:cNvSpPr txBox="1">
            <a:spLocks noGrp="1"/>
          </p:cNvSpPr>
          <p:nvPr>
            <p:ph type="title"/>
          </p:nvPr>
        </p:nvSpPr>
        <p:spPr>
          <a:xfrm>
            <a:off x="418231" y="694622"/>
            <a:ext cx="26492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Berita</a:t>
            </a:r>
            <a:r>
              <a:rPr lang="en-ID" dirty="0"/>
              <a:t> </a:t>
            </a:r>
            <a:r>
              <a:rPr lang="en-ID" i="1" dirty="0"/>
              <a:t>Hoax</a:t>
            </a:r>
            <a:endParaRPr sz="2400" i="1" dirty="0"/>
          </a:p>
        </p:txBody>
      </p:sp>
      <p:grpSp>
        <p:nvGrpSpPr>
          <p:cNvPr id="2592" name="Google Shape;2592;p42"/>
          <p:cNvGrpSpPr/>
          <p:nvPr/>
        </p:nvGrpSpPr>
        <p:grpSpPr>
          <a:xfrm>
            <a:off x="250160" y="1798584"/>
            <a:ext cx="2380745" cy="2564681"/>
            <a:chOff x="457200" y="1696875"/>
            <a:chExt cx="2722395" cy="2812878"/>
          </a:xfrm>
        </p:grpSpPr>
        <p:sp>
          <p:nvSpPr>
            <p:cNvPr id="2593" name="Google Shape;2593;p42"/>
            <p:cNvSpPr/>
            <p:nvPr/>
          </p:nvSpPr>
          <p:spPr>
            <a:xfrm>
              <a:off x="812100" y="1696875"/>
              <a:ext cx="2082217" cy="1882448"/>
            </a:xfrm>
            <a:custGeom>
              <a:avLst/>
              <a:gdLst/>
              <a:ahLst/>
              <a:cxnLst/>
              <a:rect l="l" t="t" r="r" b="b"/>
              <a:pathLst>
                <a:path w="22852" h="20659" extrusionOk="0">
                  <a:moveTo>
                    <a:pt x="4150" y="18738"/>
                  </a:moveTo>
                  <a:cubicBezTo>
                    <a:pt x="4150" y="18738"/>
                    <a:pt x="183" y="17518"/>
                    <a:pt x="92" y="14098"/>
                  </a:cubicBezTo>
                  <a:cubicBezTo>
                    <a:pt x="1" y="10679"/>
                    <a:pt x="3187" y="9970"/>
                    <a:pt x="3126" y="9615"/>
                  </a:cubicBezTo>
                  <a:cubicBezTo>
                    <a:pt x="3066" y="9261"/>
                    <a:pt x="2286" y="6318"/>
                    <a:pt x="3081" y="5127"/>
                  </a:cubicBezTo>
                  <a:cubicBezTo>
                    <a:pt x="3876" y="3937"/>
                    <a:pt x="5431" y="4119"/>
                    <a:pt x="5522" y="3876"/>
                  </a:cubicBezTo>
                  <a:cubicBezTo>
                    <a:pt x="5614" y="3633"/>
                    <a:pt x="6470" y="1"/>
                    <a:pt x="10953" y="1"/>
                  </a:cubicBezTo>
                  <a:cubicBezTo>
                    <a:pt x="15441" y="1"/>
                    <a:pt x="18642" y="4914"/>
                    <a:pt x="18825" y="6135"/>
                  </a:cubicBezTo>
                  <a:cubicBezTo>
                    <a:pt x="19007" y="7356"/>
                    <a:pt x="17057" y="10041"/>
                    <a:pt x="18095" y="10299"/>
                  </a:cubicBezTo>
                  <a:cubicBezTo>
                    <a:pt x="19134" y="10558"/>
                    <a:pt x="22852" y="11018"/>
                    <a:pt x="21970" y="15046"/>
                  </a:cubicBezTo>
                  <a:cubicBezTo>
                    <a:pt x="21084" y="19073"/>
                    <a:pt x="7721" y="20658"/>
                    <a:pt x="4150" y="187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2"/>
            <p:cNvSpPr/>
            <p:nvPr/>
          </p:nvSpPr>
          <p:spPr>
            <a:xfrm>
              <a:off x="1164813" y="2053232"/>
              <a:ext cx="1202842" cy="1130070"/>
            </a:xfrm>
            <a:custGeom>
              <a:avLst/>
              <a:gdLst/>
              <a:ahLst/>
              <a:cxnLst/>
              <a:rect l="l" t="t" r="r" b="b"/>
              <a:pathLst>
                <a:path w="13201" h="12402" extrusionOk="0">
                  <a:moveTo>
                    <a:pt x="5942" y="12401"/>
                  </a:moveTo>
                  <a:cubicBezTo>
                    <a:pt x="5942" y="12401"/>
                    <a:pt x="5998" y="9909"/>
                    <a:pt x="5714" y="9797"/>
                  </a:cubicBezTo>
                  <a:cubicBezTo>
                    <a:pt x="5435" y="9681"/>
                    <a:pt x="2903" y="9655"/>
                    <a:pt x="2533" y="8865"/>
                  </a:cubicBezTo>
                  <a:cubicBezTo>
                    <a:pt x="2168" y="8080"/>
                    <a:pt x="2082" y="6221"/>
                    <a:pt x="2082" y="6221"/>
                  </a:cubicBezTo>
                  <a:cubicBezTo>
                    <a:pt x="2082" y="6221"/>
                    <a:pt x="284" y="6814"/>
                    <a:pt x="142" y="5010"/>
                  </a:cubicBezTo>
                  <a:cubicBezTo>
                    <a:pt x="0" y="3212"/>
                    <a:pt x="1211" y="3015"/>
                    <a:pt x="1520" y="3719"/>
                  </a:cubicBezTo>
                  <a:cubicBezTo>
                    <a:pt x="1829" y="4418"/>
                    <a:pt x="2168" y="4732"/>
                    <a:pt x="2168" y="4732"/>
                  </a:cubicBezTo>
                  <a:cubicBezTo>
                    <a:pt x="2168" y="4732"/>
                    <a:pt x="2112" y="2589"/>
                    <a:pt x="2199" y="2422"/>
                  </a:cubicBezTo>
                  <a:cubicBezTo>
                    <a:pt x="2280" y="2255"/>
                    <a:pt x="3885" y="1"/>
                    <a:pt x="3885" y="1"/>
                  </a:cubicBezTo>
                  <a:cubicBezTo>
                    <a:pt x="3885" y="1"/>
                    <a:pt x="3490" y="3096"/>
                    <a:pt x="5096" y="3293"/>
                  </a:cubicBezTo>
                  <a:cubicBezTo>
                    <a:pt x="6702" y="3491"/>
                    <a:pt x="9007" y="2255"/>
                    <a:pt x="9908" y="2169"/>
                  </a:cubicBezTo>
                  <a:cubicBezTo>
                    <a:pt x="10810" y="2082"/>
                    <a:pt x="10977" y="2645"/>
                    <a:pt x="10977" y="3151"/>
                  </a:cubicBezTo>
                  <a:lnTo>
                    <a:pt x="10977" y="4504"/>
                  </a:lnTo>
                  <a:cubicBezTo>
                    <a:pt x="10977" y="4504"/>
                    <a:pt x="11484" y="3744"/>
                    <a:pt x="11707" y="3349"/>
                  </a:cubicBezTo>
                  <a:cubicBezTo>
                    <a:pt x="11935" y="2959"/>
                    <a:pt x="13201" y="3405"/>
                    <a:pt x="12917" y="5096"/>
                  </a:cubicBezTo>
                  <a:cubicBezTo>
                    <a:pt x="12639" y="6783"/>
                    <a:pt x="11175" y="6277"/>
                    <a:pt x="11175" y="6388"/>
                  </a:cubicBezTo>
                  <a:cubicBezTo>
                    <a:pt x="11175" y="6505"/>
                    <a:pt x="11200" y="8668"/>
                    <a:pt x="10866" y="9088"/>
                  </a:cubicBezTo>
                  <a:cubicBezTo>
                    <a:pt x="10537" y="9493"/>
                    <a:pt x="7852" y="9544"/>
                    <a:pt x="7826" y="9737"/>
                  </a:cubicBezTo>
                  <a:cubicBezTo>
                    <a:pt x="7796" y="9934"/>
                    <a:pt x="7994" y="12401"/>
                    <a:pt x="7994" y="1240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2"/>
            <p:cNvSpPr/>
            <p:nvPr/>
          </p:nvSpPr>
          <p:spPr>
            <a:xfrm>
              <a:off x="1164813" y="2327857"/>
              <a:ext cx="203556" cy="346256"/>
            </a:xfrm>
            <a:custGeom>
              <a:avLst/>
              <a:gdLst/>
              <a:ahLst/>
              <a:cxnLst/>
              <a:rect l="l" t="t" r="r" b="b"/>
              <a:pathLst>
                <a:path w="2234" h="3800" extrusionOk="0">
                  <a:moveTo>
                    <a:pt x="2168" y="1713"/>
                  </a:moveTo>
                  <a:cubicBezTo>
                    <a:pt x="2158" y="1703"/>
                    <a:pt x="1824" y="1394"/>
                    <a:pt x="1520" y="705"/>
                  </a:cubicBezTo>
                  <a:cubicBezTo>
                    <a:pt x="1211" y="1"/>
                    <a:pt x="0" y="198"/>
                    <a:pt x="142" y="1996"/>
                  </a:cubicBezTo>
                  <a:cubicBezTo>
                    <a:pt x="284" y="3800"/>
                    <a:pt x="2082" y="3207"/>
                    <a:pt x="2082" y="3207"/>
                  </a:cubicBezTo>
                  <a:cubicBezTo>
                    <a:pt x="2082" y="3207"/>
                    <a:pt x="2234" y="2381"/>
                    <a:pt x="2168" y="1713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2"/>
            <p:cNvSpPr/>
            <p:nvPr/>
          </p:nvSpPr>
          <p:spPr>
            <a:xfrm>
              <a:off x="2167279" y="2322755"/>
              <a:ext cx="200367" cy="327850"/>
            </a:xfrm>
            <a:custGeom>
              <a:avLst/>
              <a:gdLst/>
              <a:ahLst/>
              <a:cxnLst/>
              <a:rect l="l" t="t" r="r" b="b"/>
              <a:pathLst>
                <a:path w="2199" h="3598" extrusionOk="0">
                  <a:moveTo>
                    <a:pt x="705" y="391"/>
                  </a:moveTo>
                  <a:cubicBezTo>
                    <a:pt x="512" y="735"/>
                    <a:pt x="107" y="1353"/>
                    <a:pt x="1" y="1510"/>
                  </a:cubicBezTo>
                  <a:cubicBezTo>
                    <a:pt x="16" y="2149"/>
                    <a:pt x="16" y="2802"/>
                    <a:pt x="173" y="3430"/>
                  </a:cubicBezTo>
                  <a:cubicBezTo>
                    <a:pt x="472" y="3435"/>
                    <a:pt x="1672" y="3597"/>
                    <a:pt x="1915" y="2138"/>
                  </a:cubicBezTo>
                  <a:cubicBezTo>
                    <a:pt x="2199" y="447"/>
                    <a:pt x="933" y="1"/>
                    <a:pt x="705" y="39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2"/>
            <p:cNvSpPr/>
            <p:nvPr/>
          </p:nvSpPr>
          <p:spPr>
            <a:xfrm>
              <a:off x="1690465" y="2943077"/>
              <a:ext cx="202736" cy="240192"/>
            </a:xfrm>
            <a:custGeom>
              <a:avLst/>
              <a:gdLst/>
              <a:ahLst/>
              <a:cxnLst/>
              <a:rect l="l" t="t" r="r" b="b"/>
              <a:pathLst>
                <a:path w="2225" h="2636" extrusionOk="0">
                  <a:moveTo>
                    <a:pt x="2052" y="1"/>
                  </a:moveTo>
                  <a:cubicBezTo>
                    <a:pt x="1374" y="57"/>
                    <a:pt x="690" y="87"/>
                    <a:pt x="1" y="92"/>
                  </a:cubicBezTo>
                  <a:cubicBezTo>
                    <a:pt x="219" y="492"/>
                    <a:pt x="173" y="2635"/>
                    <a:pt x="173" y="2635"/>
                  </a:cubicBezTo>
                  <a:lnTo>
                    <a:pt x="2225" y="2635"/>
                  </a:lnTo>
                  <a:cubicBezTo>
                    <a:pt x="2225" y="2635"/>
                    <a:pt x="2042" y="330"/>
                    <a:pt x="2052" y="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2"/>
            <p:cNvSpPr/>
            <p:nvPr/>
          </p:nvSpPr>
          <p:spPr>
            <a:xfrm>
              <a:off x="457200" y="3099615"/>
              <a:ext cx="976780" cy="1399968"/>
            </a:xfrm>
            <a:custGeom>
              <a:avLst/>
              <a:gdLst/>
              <a:ahLst/>
              <a:cxnLst/>
              <a:rect l="l" t="t" r="r" b="b"/>
              <a:pathLst>
                <a:path w="10720" h="15364" extrusionOk="0">
                  <a:moveTo>
                    <a:pt x="1718" y="14017"/>
                  </a:moveTo>
                  <a:cubicBezTo>
                    <a:pt x="1718" y="14017"/>
                    <a:pt x="1" y="12071"/>
                    <a:pt x="791" y="10076"/>
                  </a:cubicBezTo>
                  <a:cubicBezTo>
                    <a:pt x="1576" y="8075"/>
                    <a:pt x="3379" y="6697"/>
                    <a:pt x="4023" y="5461"/>
                  </a:cubicBezTo>
                  <a:cubicBezTo>
                    <a:pt x="4671" y="4220"/>
                    <a:pt x="5877" y="1236"/>
                    <a:pt x="8298" y="618"/>
                  </a:cubicBezTo>
                  <a:cubicBezTo>
                    <a:pt x="10719" y="0"/>
                    <a:pt x="8414" y="6499"/>
                    <a:pt x="8328" y="7568"/>
                  </a:cubicBezTo>
                  <a:cubicBezTo>
                    <a:pt x="8247" y="8637"/>
                    <a:pt x="8389" y="10187"/>
                    <a:pt x="7629" y="11058"/>
                  </a:cubicBezTo>
                  <a:cubicBezTo>
                    <a:pt x="6869" y="11930"/>
                    <a:pt x="2731" y="15364"/>
                    <a:pt x="1718" y="140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2"/>
            <p:cNvSpPr/>
            <p:nvPr/>
          </p:nvSpPr>
          <p:spPr>
            <a:xfrm>
              <a:off x="2164090" y="3095879"/>
              <a:ext cx="1015505" cy="1403704"/>
            </a:xfrm>
            <a:custGeom>
              <a:avLst/>
              <a:gdLst/>
              <a:ahLst/>
              <a:cxnLst/>
              <a:rect l="l" t="t" r="r" b="b"/>
              <a:pathLst>
                <a:path w="11145" h="15405" extrusionOk="0">
                  <a:moveTo>
                    <a:pt x="9432" y="14058"/>
                  </a:moveTo>
                  <a:cubicBezTo>
                    <a:pt x="9432" y="14058"/>
                    <a:pt x="11144" y="12112"/>
                    <a:pt x="10359" y="10117"/>
                  </a:cubicBezTo>
                  <a:cubicBezTo>
                    <a:pt x="9569" y="8116"/>
                    <a:pt x="7771" y="6738"/>
                    <a:pt x="7122" y="5502"/>
                  </a:cubicBezTo>
                  <a:cubicBezTo>
                    <a:pt x="6474" y="4261"/>
                    <a:pt x="4843" y="1237"/>
                    <a:pt x="2421" y="619"/>
                  </a:cubicBezTo>
                  <a:cubicBezTo>
                    <a:pt x="0" y="1"/>
                    <a:pt x="2730" y="6540"/>
                    <a:pt x="2817" y="7609"/>
                  </a:cubicBezTo>
                  <a:cubicBezTo>
                    <a:pt x="2903" y="8678"/>
                    <a:pt x="2761" y="10228"/>
                    <a:pt x="3521" y="11099"/>
                  </a:cubicBezTo>
                  <a:cubicBezTo>
                    <a:pt x="4281" y="11971"/>
                    <a:pt x="8419" y="15405"/>
                    <a:pt x="9432" y="140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2"/>
            <p:cNvSpPr/>
            <p:nvPr/>
          </p:nvSpPr>
          <p:spPr>
            <a:xfrm>
              <a:off x="1098297" y="3032189"/>
              <a:ext cx="1378334" cy="1416187"/>
            </a:xfrm>
            <a:custGeom>
              <a:avLst/>
              <a:gdLst/>
              <a:ahLst/>
              <a:cxnLst/>
              <a:rect l="l" t="t" r="r" b="b"/>
              <a:pathLst>
                <a:path w="15127" h="15542" extrusionOk="0">
                  <a:moveTo>
                    <a:pt x="917" y="1576"/>
                  </a:moveTo>
                  <a:cubicBezTo>
                    <a:pt x="1125" y="1221"/>
                    <a:pt x="5208" y="1"/>
                    <a:pt x="5375" y="158"/>
                  </a:cubicBezTo>
                  <a:cubicBezTo>
                    <a:pt x="5542" y="310"/>
                    <a:pt x="6839" y="750"/>
                    <a:pt x="7710" y="750"/>
                  </a:cubicBezTo>
                  <a:cubicBezTo>
                    <a:pt x="8582" y="750"/>
                    <a:pt x="9797" y="41"/>
                    <a:pt x="10010" y="77"/>
                  </a:cubicBezTo>
                  <a:cubicBezTo>
                    <a:pt x="10218" y="117"/>
                    <a:pt x="13966" y="978"/>
                    <a:pt x="14549" y="1454"/>
                  </a:cubicBezTo>
                  <a:cubicBezTo>
                    <a:pt x="15126" y="1931"/>
                    <a:pt x="13181" y="15542"/>
                    <a:pt x="13181" y="15542"/>
                  </a:cubicBezTo>
                  <a:lnTo>
                    <a:pt x="2802" y="15542"/>
                  </a:lnTo>
                  <a:cubicBezTo>
                    <a:pt x="2802" y="15542"/>
                    <a:pt x="1" y="3151"/>
                    <a:pt x="917" y="157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2"/>
            <p:cNvSpPr/>
            <p:nvPr/>
          </p:nvSpPr>
          <p:spPr>
            <a:xfrm>
              <a:off x="1347046" y="3717567"/>
              <a:ext cx="920469" cy="730782"/>
            </a:xfrm>
            <a:custGeom>
              <a:avLst/>
              <a:gdLst/>
              <a:ahLst/>
              <a:cxnLst/>
              <a:rect l="l" t="t" r="r" b="b"/>
              <a:pathLst>
                <a:path w="10102" h="8020" extrusionOk="0">
                  <a:moveTo>
                    <a:pt x="2027" y="8020"/>
                  </a:moveTo>
                  <a:cubicBezTo>
                    <a:pt x="1845" y="8020"/>
                    <a:pt x="1" y="310"/>
                    <a:pt x="168" y="178"/>
                  </a:cubicBezTo>
                  <a:cubicBezTo>
                    <a:pt x="335" y="52"/>
                    <a:pt x="9823" y="1"/>
                    <a:pt x="9960" y="178"/>
                  </a:cubicBezTo>
                  <a:cubicBezTo>
                    <a:pt x="10102" y="361"/>
                    <a:pt x="8668" y="8020"/>
                    <a:pt x="8668" y="802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2"/>
            <p:cNvSpPr/>
            <p:nvPr/>
          </p:nvSpPr>
          <p:spPr>
            <a:xfrm>
              <a:off x="1714976" y="3911008"/>
              <a:ext cx="171756" cy="171761"/>
            </a:xfrm>
            <a:custGeom>
              <a:avLst/>
              <a:gdLst/>
              <a:ahLst/>
              <a:cxnLst/>
              <a:rect l="l" t="t" r="r" b="b"/>
              <a:pathLst>
                <a:path w="1885" h="1885" extrusionOk="0">
                  <a:moveTo>
                    <a:pt x="1885" y="943"/>
                  </a:moveTo>
                  <a:cubicBezTo>
                    <a:pt x="1885" y="1464"/>
                    <a:pt x="1464" y="1885"/>
                    <a:pt x="942" y="1885"/>
                  </a:cubicBezTo>
                  <a:cubicBezTo>
                    <a:pt x="421" y="1885"/>
                    <a:pt x="0" y="1464"/>
                    <a:pt x="0" y="943"/>
                  </a:cubicBezTo>
                  <a:cubicBezTo>
                    <a:pt x="0" y="426"/>
                    <a:pt x="421" y="0"/>
                    <a:pt x="942" y="0"/>
                  </a:cubicBezTo>
                  <a:cubicBezTo>
                    <a:pt x="1464" y="0"/>
                    <a:pt x="1885" y="426"/>
                    <a:pt x="1885" y="9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2"/>
            <p:cNvSpPr/>
            <p:nvPr/>
          </p:nvSpPr>
          <p:spPr>
            <a:xfrm>
              <a:off x="493191" y="3991737"/>
              <a:ext cx="910264" cy="456602"/>
            </a:xfrm>
            <a:custGeom>
              <a:avLst/>
              <a:gdLst/>
              <a:ahLst/>
              <a:cxnLst/>
              <a:rect l="l" t="t" r="r" b="b"/>
              <a:pathLst>
                <a:path w="9990" h="5011" extrusionOk="0">
                  <a:moveTo>
                    <a:pt x="7315" y="1916"/>
                  </a:moveTo>
                  <a:cubicBezTo>
                    <a:pt x="7315" y="1916"/>
                    <a:pt x="4362" y="1"/>
                    <a:pt x="3065" y="933"/>
                  </a:cubicBezTo>
                  <a:cubicBezTo>
                    <a:pt x="1774" y="1860"/>
                    <a:pt x="1" y="5011"/>
                    <a:pt x="2361" y="5011"/>
                  </a:cubicBezTo>
                  <a:cubicBezTo>
                    <a:pt x="4727" y="5011"/>
                    <a:pt x="7513" y="4844"/>
                    <a:pt x="7513" y="4844"/>
                  </a:cubicBezTo>
                  <a:cubicBezTo>
                    <a:pt x="7513" y="4844"/>
                    <a:pt x="9990" y="4671"/>
                    <a:pt x="7315" y="1916"/>
                  </a:cubicBezTo>
                  <a:close/>
                </a:path>
              </a:pathLst>
            </a:custGeom>
            <a:solidFill>
              <a:srgbClr val="DF8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2"/>
            <p:cNvSpPr/>
            <p:nvPr/>
          </p:nvSpPr>
          <p:spPr>
            <a:xfrm>
              <a:off x="1113514" y="4027728"/>
              <a:ext cx="520737" cy="482025"/>
            </a:xfrm>
            <a:custGeom>
              <a:avLst/>
              <a:gdLst/>
              <a:ahLst/>
              <a:cxnLst/>
              <a:rect l="l" t="t" r="r" b="b"/>
              <a:pathLst>
                <a:path w="5715" h="5290" extrusionOk="0">
                  <a:moveTo>
                    <a:pt x="366" y="4140"/>
                  </a:moveTo>
                  <a:cubicBezTo>
                    <a:pt x="62" y="3825"/>
                    <a:pt x="1" y="3516"/>
                    <a:pt x="229" y="3263"/>
                  </a:cubicBezTo>
                  <a:cubicBezTo>
                    <a:pt x="452" y="3010"/>
                    <a:pt x="51" y="2676"/>
                    <a:pt x="224" y="2225"/>
                  </a:cubicBezTo>
                  <a:cubicBezTo>
                    <a:pt x="396" y="1774"/>
                    <a:pt x="826" y="1865"/>
                    <a:pt x="786" y="1814"/>
                  </a:cubicBezTo>
                  <a:cubicBezTo>
                    <a:pt x="740" y="1769"/>
                    <a:pt x="705" y="1298"/>
                    <a:pt x="989" y="984"/>
                  </a:cubicBezTo>
                  <a:cubicBezTo>
                    <a:pt x="1267" y="675"/>
                    <a:pt x="1439" y="903"/>
                    <a:pt x="1632" y="817"/>
                  </a:cubicBezTo>
                  <a:cubicBezTo>
                    <a:pt x="1829" y="730"/>
                    <a:pt x="1840" y="1"/>
                    <a:pt x="2412" y="280"/>
                  </a:cubicBezTo>
                  <a:cubicBezTo>
                    <a:pt x="2984" y="563"/>
                    <a:pt x="5715" y="2574"/>
                    <a:pt x="5629" y="3056"/>
                  </a:cubicBezTo>
                  <a:cubicBezTo>
                    <a:pt x="5548" y="3532"/>
                    <a:pt x="5294" y="3516"/>
                    <a:pt x="5294" y="3516"/>
                  </a:cubicBezTo>
                  <a:cubicBezTo>
                    <a:pt x="5294" y="3516"/>
                    <a:pt x="5406" y="3972"/>
                    <a:pt x="5264" y="4140"/>
                  </a:cubicBezTo>
                  <a:cubicBezTo>
                    <a:pt x="5122" y="4307"/>
                    <a:pt x="4925" y="4418"/>
                    <a:pt x="4925" y="4418"/>
                  </a:cubicBezTo>
                  <a:cubicBezTo>
                    <a:pt x="4925" y="4418"/>
                    <a:pt x="4975" y="4778"/>
                    <a:pt x="4778" y="4950"/>
                  </a:cubicBezTo>
                  <a:cubicBezTo>
                    <a:pt x="4580" y="5117"/>
                    <a:pt x="4028" y="5067"/>
                    <a:pt x="4028" y="5067"/>
                  </a:cubicBezTo>
                  <a:cubicBezTo>
                    <a:pt x="4028" y="5067"/>
                    <a:pt x="4053" y="5234"/>
                    <a:pt x="3547" y="5264"/>
                  </a:cubicBezTo>
                  <a:cubicBezTo>
                    <a:pt x="3040" y="5289"/>
                    <a:pt x="1379" y="5183"/>
                    <a:pt x="366" y="4140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2"/>
            <p:cNvSpPr/>
            <p:nvPr/>
          </p:nvSpPr>
          <p:spPr>
            <a:xfrm>
              <a:off x="2233248" y="3991737"/>
              <a:ext cx="910811" cy="456602"/>
            </a:xfrm>
            <a:custGeom>
              <a:avLst/>
              <a:gdLst/>
              <a:ahLst/>
              <a:cxnLst/>
              <a:rect l="l" t="t" r="r" b="b"/>
              <a:pathLst>
                <a:path w="9996" h="5011" extrusionOk="0">
                  <a:moveTo>
                    <a:pt x="2676" y="1916"/>
                  </a:moveTo>
                  <a:cubicBezTo>
                    <a:pt x="2676" y="1916"/>
                    <a:pt x="5634" y="1"/>
                    <a:pt x="6926" y="933"/>
                  </a:cubicBezTo>
                  <a:cubicBezTo>
                    <a:pt x="8222" y="1860"/>
                    <a:pt x="9995" y="5011"/>
                    <a:pt x="7630" y="5011"/>
                  </a:cubicBezTo>
                  <a:cubicBezTo>
                    <a:pt x="5264" y="5011"/>
                    <a:pt x="2478" y="4844"/>
                    <a:pt x="2478" y="4844"/>
                  </a:cubicBezTo>
                  <a:cubicBezTo>
                    <a:pt x="2478" y="4844"/>
                    <a:pt x="1" y="4671"/>
                    <a:pt x="2676" y="1916"/>
                  </a:cubicBezTo>
                  <a:close/>
                </a:path>
              </a:pathLst>
            </a:custGeom>
            <a:solidFill>
              <a:srgbClr val="DF8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2"/>
            <p:cNvSpPr/>
            <p:nvPr/>
          </p:nvSpPr>
          <p:spPr>
            <a:xfrm>
              <a:off x="2002540" y="4027728"/>
              <a:ext cx="520737" cy="482025"/>
            </a:xfrm>
            <a:custGeom>
              <a:avLst/>
              <a:gdLst/>
              <a:ahLst/>
              <a:cxnLst/>
              <a:rect l="l" t="t" r="r" b="b"/>
              <a:pathLst>
                <a:path w="5715" h="5290" extrusionOk="0">
                  <a:moveTo>
                    <a:pt x="5349" y="4140"/>
                  </a:moveTo>
                  <a:cubicBezTo>
                    <a:pt x="5658" y="3825"/>
                    <a:pt x="5714" y="3516"/>
                    <a:pt x="5491" y="3263"/>
                  </a:cubicBezTo>
                  <a:cubicBezTo>
                    <a:pt x="5263" y="3010"/>
                    <a:pt x="5663" y="2676"/>
                    <a:pt x="5491" y="2225"/>
                  </a:cubicBezTo>
                  <a:cubicBezTo>
                    <a:pt x="5319" y="1774"/>
                    <a:pt x="4888" y="1865"/>
                    <a:pt x="4934" y="1814"/>
                  </a:cubicBezTo>
                  <a:cubicBezTo>
                    <a:pt x="4975" y="1769"/>
                    <a:pt x="5010" y="1298"/>
                    <a:pt x="4731" y="984"/>
                  </a:cubicBezTo>
                  <a:cubicBezTo>
                    <a:pt x="4448" y="675"/>
                    <a:pt x="4275" y="903"/>
                    <a:pt x="4083" y="817"/>
                  </a:cubicBezTo>
                  <a:cubicBezTo>
                    <a:pt x="3890" y="730"/>
                    <a:pt x="3880" y="1"/>
                    <a:pt x="3308" y="280"/>
                  </a:cubicBezTo>
                  <a:cubicBezTo>
                    <a:pt x="2730" y="563"/>
                    <a:pt x="0" y="2574"/>
                    <a:pt x="86" y="3056"/>
                  </a:cubicBezTo>
                  <a:cubicBezTo>
                    <a:pt x="172" y="3532"/>
                    <a:pt x="426" y="3516"/>
                    <a:pt x="426" y="3516"/>
                  </a:cubicBezTo>
                  <a:cubicBezTo>
                    <a:pt x="426" y="3516"/>
                    <a:pt x="314" y="3972"/>
                    <a:pt x="451" y="4140"/>
                  </a:cubicBezTo>
                  <a:cubicBezTo>
                    <a:pt x="593" y="4307"/>
                    <a:pt x="790" y="4418"/>
                    <a:pt x="790" y="4418"/>
                  </a:cubicBezTo>
                  <a:cubicBezTo>
                    <a:pt x="790" y="4418"/>
                    <a:pt x="745" y="4778"/>
                    <a:pt x="942" y="4950"/>
                  </a:cubicBezTo>
                  <a:cubicBezTo>
                    <a:pt x="1140" y="5117"/>
                    <a:pt x="1692" y="5067"/>
                    <a:pt x="1692" y="5067"/>
                  </a:cubicBezTo>
                  <a:cubicBezTo>
                    <a:pt x="1692" y="5067"/>
                    <a:pt x="1662" y="5234"/>
                    <a:pt x="2168" y="5264"/>
                  </a:cubicBezTo>
                  <a:cubicBezTo>
                    <a:pt x="2675" y="5289"/>
                    <a:pt x="4336" y="5183"/>
                    <a:pt x="5349" y="4140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58429D35-22FE-4260-A57C-2166CC3CE8B2}"/>
              </a:ext>
            </a:extLst>
          </p:cNvPr>
          <p:cNvPicPr/>
          <p:nvPr/>
        </p:nvPicPr>
        <p:blipFill rotWithShape="1">
          <a:blip r:embed="rId4"/>
          <a:srcRect l="14217" t="9833" r="40000" b="4877"/>
          <a:stretch/>
        </p:blipFill>
        <p:spPr>
          <a:xfrm>
            <a:off x="3793285" y="418864"/>
            <a:ext cx="1806745" cy="19203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FCD2478-003C-4860-9C3A-FB9EB1A0CA49}"/>
              </a:ext>
            </a:extLst>
          </p:cNvPr>
          <p:cNvPicPr/>
          <p:nvPr/>
        </p:nvPicPr>
        <p:blipFill rotWithShape="1">
          <a:blip r:embed="rId5"/>
          <a:srcRect l="14337" t="38334" r="38555" b="12592"/>
          <a:stretch/>
        </p:blipFill>
        <p:spPr>
          <a:xfrm>
            <a:off x="4464430" y="2689001"/>
            <a:ext cx="3651236" cy="21162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4" name="Google Shape;2755;p44">
            <a:extLst>
              <a:ext uri="{FF2B5EF4-FFF2-40B4-BE49-F238E27FC236}">
                <a16:creationId xmlns:a16="http://schemas.microsoft.com/office/drawing/2014/main" id="{09254232-A3F6-4431-B227-C285B085B0D4}"/>
              </a:ext>
            </a:extLst>
          </p:cNvPr>
          <p:cNvSpPr txBox="1"/>
          <p:nvPr/>
        </p:nvSpPr>
        <p:spPr>
          <a:xfrm>
            <a:off x="560521" y="1094850"/>
            <a:ext cx="19803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latin typeface="Roboto"/>
                <a:ea typeface="Roboto"/>
                <a:cs typeface="Roboto"/>
                <a:sym typeface="Roboto"/>
              </a:rPr>
              <a:t>Yang </a:t>
            </a:r>
            <a:r>
              <a:rPr lang="en-ID" sz="1200" dirty="0" err="1">
                <a:latin typeface="Roboto"/>
                <a:ea typeface="Roboto"/>
                <a:cs typeface="Roboto"/>
                <a:sym typeface="Roboto"/>
              </a:rPr>
              <a:t>Sempat</a:t>
            </a:r>
            <a:r>
              <a:rPr lang="en-ID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200" dirty="0" err="1">
                <a:latin typeface="Roboto"/>
                <a:ea typeface="Roboto"/>
                <a:cs typeface="Roboto"/>
                <a:sym typeface="Roboto"/>
              </a:rPr>
              <a:t>beredar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B1F178C-CA4E-487D-88D7-35520C304F4E}"/>
              </a:ext>
            </a:extLst>
          </p:cNvPr>
          <p:cNvGrpSpPr/>
          <p:nvPr/>
        </p:nvGrpSpPr>
        <p:grpSpPr>
          <a:xfrm>
            <a:off x="2790689" y="4466738"/>
            <a:ext cx="1264481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45" name="Arrow: Pentagon 44">
              <a:hlinkClick r:id="rId6" action="ppaction://hlinksldjump" highlightClick="1">
                <a:snd r:embed="rId7" name="click.wav"/>
              </a:hlinkClick>
              <a:extLst>
                <a:ext uri="{FF2B5EF4-FFF2-40B4-BE49-F238E27FC236}">
                  <a16:creationId xmlns:a16="http://schemas.microsoft.com/office/drawing/2014/main" id="{4ABB3E23-427C-4EC4-8075-E435852B821B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46" name="TextBox 45">
              <a:hlinkClick r:id="rId6" action="ppaction://hlinksldjump" highlightClick="1">
                <a:snd r:embed="rId7" name="click.wav"/>
              </a:hlinkClick>
              <a:extLst>
                <a:ext uri="{FF2B5EF4-FFF2-40B4-BE49-F238E27FC236}">
                  <a16:creationId xmlns:a16="http://schemas.microsoft.com/office/drawing/2014/main" id="{33E3AECD-26A6-4ABD-8324-B02CE8221D32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47" name="Arrow: Pentagon 46">
            <a:hlinkClick r:id="rId8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83D2EAEA-1CE8-428F-A422-F92DC3C02765}"/>
              </a:ext>
            </a:extLst>
          </p:cNvPr>
          <p:cNvSpPr/>
          <p:nvPr/>
        </p:nvSpPr>
        <p:spPr>
          <a:xfrm>
            <a:off x="7028628" y="2009435"/>
            <a:ext cx="1087038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6D1D3B-9837-82D4-7460-A58B58CD5BC3}"/>
              </a:ext>
            </a:extLst>
          </p:cNvPr>
          <p:cNvSpPr/>
          <p:nvPr/>
        </p:nvSpPr>
        <p:spPr>
          <a:xfrm>
            <a:off x="8352560" y="109485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182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9" grpId="0"/>
      <p:bldP spid="44" grpId="0"/>
      <p:bldP spid="47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35"/>
          <p:cNvSpPr txBox="1">
            <a:spLocks noGrp="1"/>
          </p:cNvSpPr>
          <p:nvPr>
            <p:ph type="title"/>
          </p:nvPr>
        </p:nvSpPr>
        <p:spPr>
          <a:xfrm>
            <a:off x="118762" y="362068"/>
            <a:ext cx="29807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Ciri</a:t>
            </a:r>
            <a:r>
              <a:rPr lang="en-ID" dirty="0"/>
              <a:t> – </a:t>
            </a:r>
            <a:r>
              <a:rPr lang="en-ID" dirty="0" err="1"/>
              <a:t>ciri</a:t>
            </a:r>
            <a:r>
              <a:rPr lang="en-ID" dirty="0"/>
              <a:t> </a:t>
            </a:r>
            <a:r>
              <a:rPr lang="en-ID" i="1" dirty="0"/>
              <a:t>Hoax:</a:t>
            </a:r>
            <a:endParaRPr sz="2400" dirty="0"/>
          </a:p>
        </p:txBody>
      </p:sp>
      <p:grpSp>
        <p:nvGrpSpPr>
          <p:cNvPr id="2003" name="Google Shape;2003;p35"/>
          <p:cNvGrpSpPr/>
          <p:nvPr/>
        </p:nvGrpSpPr>
        <p:grpSpPr>
          <a:xfrm>
            <a:off x="401323" y="1034359"/>
            <a:ext cx="3098369" cy="3295801"/>
            <a:chOff x="435248" y="1475769"/>
            <a:chExt cx="3098369" cy="3295801"/>
          </a:xfrm>
        </p:grpSpPr>
        <p:sp>
          <p:nvSpPr>
            <p:cNvPr id="2004" name="Google Shape;2004;p35"/>
            <p:cNvSpPr/>
            <p:nvPr/>
          </p:nvSpPr>
          <p:spPr>
            <a:xfrm>
              <a:off x="486837" y="4642517"/>
              <a:ext cx="3046780" cy="129053"/>
            </a:xfrm>
            <a:custGeom>
              <a:avLst/>
              <a:gdLst/>
              <a:ahLst/>
              <a:cxnLst/>
              <a:rect l="l" t="t" r="r" b="b"/>
              <a:pathLst>
                <a:path w="29204" h="1237" extrusionOk="0">
                  <a:moveTo>
                    <a:pt x="14599" y="1"/>
                  </a:moveTo>
                  <a:cubicBezTo>
                    <a:pt x="6535" y="1"/>
                    <a:pt x="0" y="280"/>
                    <a:pt x="0" y="619"/>
                  </a:cubicBezTo>
                  <a:cubicBezTo>
                    <a:pt x="0" y="963"/>
                    <a:pt x="6535" y="1237"/>
                    <a:pt x="14599" y="1237"/>
                  </a:cubicBezTo>
                  <a:cubicBezTo>
                    <a:pt x="22664" y="1237"/>
                    <a:pt x="29204" y="963"/>
                    <a:pt x="29204" y="619"/>
                  </a:cubicBezTo>
                  <a:cubicBezTo>
                    <a:pt x="29204" y="280"/>
                    <a:pt x="22664" y="1"/>
                    <a:pt x="14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5" name="Google Shape;2005;p35"/>
            <p:cNvGrpSpPr/>
            <p:nvPr/>
          </p:nvGrpSpPr>
          <p:grpSpPr>
            <a:xfrm>
              <a:off x="435248" y="1475769"/>
              <a:ext cx="2788976" cy="3251253"/>
              <a:chOff x="457208" y="1129894"/>
              <a:chExt cx="2921618" cy="3405880"/>
            </a:xfrm>
          </p:grpSpPr>
          <p:sp>
            <p:nvSpPr>
              <p:cNvPr id="2006" name="Google Shape;2006;p35"/>
              <p:cNvSpPr/>
              <p:nvPr/>
            </p:nvSpPr>
            <p:spPr>
              <a:xfrm>
                <a:off x="457208" y="1680852"/>
                <a:ext cx="2416329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3161" h="27365" extrusionOk="0">
                    <a:moveTo>
                      <a:pt x="10254" y="0"/>
                    </a:moveTo>
                    <a:cubicBezTo>
                      <a:pt x="10104" y="0"/>
                      <a:pt x="9952" y="39"/>
                      <a:pt x="9813" y="119"/>
                    </a:cubicBezTo>
                    <a:lnTo>
                      <a:pt x="756" y="5347"/>
                    </a:lnTo>
                    <a:lnTo>
                      <a:pt x="538" y="4962"/>
                    </a:lnTo>
                    <a:lnTo>
                      <a:pt x="122" y="5864"/>
                    </a:lnTo>
                    <a:cubicBezTo>
                      <a:pt x="1" y="6117"/>
                      <a:pt x="31" y="6431"/>
                      <a:pt x="183" y="6694"/>
                    </a:cubicBezTo>
                    <a:lnTo>
                      <a:pt x="11859" y="26926"/>
                    </a:lnTo>
                    <a:cubicBezTo>
                      <a:pt x="12022" y="27207"/>
                      <a:pt x="12316" y="27364"/>
                      <a:pt x="12621" y="27364"/>
                    </a:cubicBezTo>
                    <a:cubicBezTo>
                      <a:pt x="12771" y="27364"/>
                      <a:pt x="12924" y="27326"/>
                      <a:pt x="13065" y="27245"/>
                    </a:cubicBezTo>
                    <a:lnTo>
                      <a:pt x="22370" y="21871"/>
                    </a:lnTo>
                    <a:cubicBezTo>
                      <a:pt x="22548" y="21769"/>
                      <a:pt x="22674" y="21622"/>
                      <a:pt x="22745" y="21450"/>
                    </a:cubicBezTo>
                    <a:lnTo>
                      <a:pt x="23161" y="20473"/>
                    </a:lnTo>
                    <a:lnTo>
                      <a:pt x="22745" y="20771"/>
                    </a:lnTo>
                    <a:cubicBezTo>
                      <a:pt x="22730" y="20736"/>
                      <a:pt x="22715" y="20701"/>
                      <a:pt x="22695" y="20670"/>
                    </a:cubicBezTo>
                    <a:lnTo>
                      <a:pt x="11013" y="438"/>
                    </a:lnTo>
                    <a:cubicBezTo>
                      <a:pt x="10851" y="157"/>
                      <a:pt x="10556" y="0"/>
                      <a:pt x="10254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5"/>
              <p:cNvSpPr/>
              <p:nvPr/>
            </p:nvSpPr>
            <p:spPr>
              <a:xfrm>
                <a:off x="494245" y="1578819"/>
                <a:ext cx="2399428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2999" h="27365" extrusionOk="0">
                    <a:moveTo>
                      <a:pt x="10314" y="1"/>
                    </a:moveTo>
                    <a:cubicBezTo>
                      <a:pt x="10164" y="1"/>
                      <a:pt x="10012" y="39"/>
                      <a:pt x="9873" y="120"/>
                    </a:cubicBezTo>
                    <a:lnTo>
                      <a:pt x="563" y="5494"/>
                    </a:lnTo>
                    <a:cubicBezTo>
                      <a:pt x="142" y="5737"/>
                      <a:pt x="0" y="6274"/>
                      <a:pt x="244" y="6695"/>
                    </a:cubicBezTo>
                    <a:lnTo>
                      <a:pt x="11920" y="26926"/>
                    </a:lnTo>
                    <a:cubicBezTo>
                      <a:pt x="12082" y="27208"/>
                      <a:pt x="12377" y="27364"/>
                      <a:pt x="12681" y="27364"/>
                    </a:cubicBezTo>
                    <a:cubicBezTo>
                      <a:pt x="12831" y="27364"/>
                      <a:pt x="12984" y="27326"/>
                      <a:pt x="13125" y="27246"/>
                    </a:cubicBezTo>
                    <a:lnTo>
                      <a:pt x="22431" y="21871"/>
                    </a:lnTo>
                    <a:cubicBezTo>
                      <a:pt x="22851" y="21628"/>
                      <a:pt x="22998" y="21091"/>
                      <a:pt x="22755" y="20670"/>
                    </a:cubicBezTo>
                    <a:lnTo>
                      <a:pt x="11074" y="439"/>
                    </a:lnTo>
                    <a:cubicBezTo>
                      <a:pt x="10911" y="157"/>
                      <a:pt x="10617" y="1"/>
                      <a:pt x="10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5"/>
              <p:cNvSpPr/>
              <p:nvPr/>
            </p:nvSpPr>
            <p:spPr>
              <a:xfrm>
                <a:off x="924915" y="1821382"/>
                <a:ext cx="256437" cy="150962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447" extrusionOk="0">
                    <a:moveTo>
                      <a:pt x="2408" y="1"/>
                    </a:moveTo>
                    <a:cubicBezTo>
                      <a:pt x="2401" y="1"/>
                      <a:pt x="2393" y="3"/>
                      <a:pt x="2387" y="8"/>
                    </a:cubicBezTo>
                    <a:lnTo>
                      <a:pt x="31" y="1366"/>
                    </a:lnTo>
                    <a:cubicBezTo>
                      <a:pt x="11" y="1381"/>
                      <a:pt x="1" y="1406"/>
                      <a:pt x="16" y="1427"/>
                    </a:cubicBezTo>
                    <a:cubicBezTo>
                      <a:pt x="21" y="1442"/>
                      <a:pt x="36" y="1447"/>
                      <a:pt x="51" y="1447"/>
                    </a:cubicBezTo>
                    <a:cubicBezTo>
                      <a:pt x="57" y="1447"/>
                      <a:pt x="67" y="1447"/>
                      <a:pt x="72" y="1442"/>
                    </a:cubicBezTo>
                    <a:lnTo>
                      <a:pt x="2432" y="79"/>
                    </a:lnTo>
                    <a:cubicBezTo>
                      <a:pt x="2453" y="69"/>
                      <a:pt x="2458" y="44"/>
                      <a:pt x="2447" y="23"/>
                    </a:cubicBezTo>
                    <a:cubicBezTo>
                      <a:pt x="2437" y="10"/>
                      <a:pt x="2423" y="1"/>
                      <a:pt x="2408" y="1"/>
                    </a:cubicBezTo>
                    <a:close/>
                  </a:path>
                </a:pathLst>
              </a:custGeom>
              <a:solidFill>
                <a:srgbClr val="F752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5"/>
              <p:cNvSpPr/>
              <p:nvPr/>
            </p:nvSpPr>
            <p:spPr>
              <a:xfrm>
                <a:off x="539106" y="1632965"/>
                <a:ext cx="2279973" cy="2696449"/>
              </a:xfrm>
              <a:custGeom>
                <a:avLst/>
                <a:gdLst/>
                <a:ahLst/>
                <a:cxnLst/>
                <a:rect l="l" t="t" r="r" b="b"/>
                <a:pathLst>
                  <a:path w="21854" h="25846" extrusionOk="0">
                    <a:moveTo>
                      <a:pt x="10043" y="1"/>
                    </a:moveTo>
                    <a:cubicBezTo>
                      <a:pt x="9934" y="1"/>
                      <a:pt x="9823" y="28"/>
                      <a:pt x="9722" y="87"/>
                    </a:cubicBezTo>
                    <a:lnTo>
                      <a:pt x="411" y="5461"/>
                    </a:lnTo>
                    <a:cubicBezTo>
                      <a:pt x="107" y="5634"/>
                      <a:pt x="1" y="6029"/>
                      <a:pt x="178" y="6333"/>
                    </a:cubicBezTo>
                    <a:lnTo>
                      <a:pt x="11257" y="25526"/>
                    </a:lnTo>
                    <a:cubicBezTo>
                      <a:pt x="11376" y="25730"/>
                      <a:pt x="11593" y="25845"/>
                      <a:pt x="11815" y="25845"/>
                    </a:cubicBezTo>
                    <a:cubicBezTo>
                      <a:pt x="11923" y="25845"/>
                      <a:pt x="12033" y="25817"/>
                      <a:pt x="12133" y="25759"/>
                    </a:cubicBezTo>
                    <a:lnTo>
                      <a:pt x="21444" y="20385"/>
                    </a:lnTo>
                    <a:cubicBezTo>
                      <a:pt x="21748" y="20207"/>
                      <a:pt x="21854" y="19812"/>
                      <a:pt x="21677" y="19508"/>
                    </a:cubicBezTo>
                    <a:lnTo>
                      <a:pt x="10598" y="320"/>
                    </a:lnTo>
                    <a:cubicBezTo>
                      <a:pt x="10479" y="116"/>
                      <a:pt x="10264" y="1"/>
                      <a:pt x="10043" y="1"/>
                    </a:cubicBezTo>
                    <a:close/>
                  </a:path>
                </a:pathLst>
              </a:custGeom>
              <a:solidFill>
                <a:srgbClr val="B1E4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5"/>
              <p:cNvSpPr/>
              <p:nvPr/>
            </p:nvSpPr>
            <p:spPr>
              <a:xfrm>
                <a:off x="1725117" y="3759070"/>
                <a:ext cx="970350" cy="570045"/>
              </a:xfrm>
              <a:custGeom>
                <a:avLst/>
                <a:gdLst/>
                <a:ahLst/>
                <a:cxnLst/>
                <a:rect l="l" t="t" r="r" b="b"/>
                <a:pathLst>
                  <a:path w="9301" h="5464" extrusionOk="0">
                    <a:moveTo>
                      <a:pt x="7365" y="0"/>
                    </a:moveTo>
                    <a:lnTo>
                      <a:pt x="243" y="836"/>
                    </a:lnTo>
                    <a:cubicBezTo>
                      <a:pt x="0" y="2999"/>
                      <a:pt x="203" y="4661"/>
                      <a:pt x="345" y="5456"/>
                    </a:cubicBezTo>
                    <a:cubicBezTo>
                      <a:pt x="379" y="5461"/>
                      <a:pt x="413" y="5463"/>
                      <a:pt x="447" y="5463"/>
                    </a:cubicBezTo>
                    <a:cubicBezTo>
                      <a:pt x="556" y="5463"/>
                      <a:pt x="665" y="5438"/>
                      <a:pt x="765" y="5380"/>
                    </a:cubicBezTo>
                    <a:lnTo>
                      <a:pt x="9301" y="451"/>
                    </a:lnTo>
                    <a:lnTo>
                      <a:pt x="73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5"/>
              <p:cNvSpPr/>
              <p:nvPr/>
            </p:nvSpPr>
            <p:spPr>
              <a:xfrm>
                <a:off x="694556" y="2667797"/>
                <a:ext cx="1659538" cy="1621458"/>
              </a:xfrm>
              <a:custGeom>
                <a:avLst/>
                <a:gdLst/>
                <a:ahLst/>
                <a:cxnLst/>
                <a:rect l="l" t="t" r="r" b="b"/>
                <a:pathLst>
                  <a:path w="15907" h="15542" extrusionOk="0">
                    <a:moveTo>
                      <a:pt x="102" y="0"/>
                    </a:moveTo>
                    <a:cubicBezTo>
                      <a:pt x="88" y="0"/>
                      <a:pt x="74" y="4"/>
                      <a:pt x="61" y="10"/>
                    </a:cubicBezTo>
                    <a:cubicBezTo>
                      <a:pt x="15" y="36"/>
                      <a:pt x="0" y="91"/>
                      <a:pt x="26" y="132"/>
                    </a:cubicBezTo>
                    <a:lnTo>
                      <a:pt x="796" y="1464"/>
                    </a:lnTo>
                    <a:cubicBezTo>
                      <a:pt x="812" y="1491"/>
                      <a:pt x="841" y="1507"/>
                      <a:pt x="871" y="1507"/>
                    </a:cubicBezTo>
                    <a:cubicBezTo>
                      <a:pt x="886" y="1507"/>
                      <a:pt x="902" y="1503"/>
                      <a:pt x="917" y="1494"/>
                    </a:cubicBezTo>
                    <a:cubicBezTo>
                      <a:pt x="958" y="1469"/>
                      <a:pt x="973" y="1418"/>
                      <a:pt x="947" y="1378"/>
                    </a:cubicBezTo>
                    <a:lnTo>
                      <a:pt x="178" y="46"/>
                    </a:lnTo>
                    <a:cubicBezTo>
                      <a:pt x="160" y="15"/>
                      <a:pt x="132" y="0"/>
                      <a:pt x="102" y="0"/>
                    </a:cubicBezTo>
                    <a:close/>
                    <a:moveTo>
                      <a:pt x="1167" y="1844"/>
                    </a:moveTo>
                    <a:cubicBezTo>
                      <a:pt x="1153" y="1844"/>
                      <a:pt x="1138" y="1847"/>
                      <a:pt x="1125" y="1854"/>
                    </a:cubicBezTo>
                    <a:cubicBezTo>
                      <a:pt x="1079" y="1879"/>
                      <a:pt x="1069" y="1935"/>
                      <a:pt x="1089" y="1976"/>
                    </a:cubicBezTo>
                    <a:lnTo>
                      <a:pt x="1859" y="3308"/>
                    </a:lnTo>
                    <a:cubicBezTo>
                      <a:pt x="1876" y="3335"/>
                      <a:pt x="1904" y="3351"/>
                      <a:pt x="1935" y="3351"/>
                    </a:cubicBezTo>
                    <a:cubicBezTo>
                      <a:pt x="1950" y="3351"/>
                      <a:pt x="1966" y="3347"/>
                      <a:pt x="1981" y="3338"/>
                    </a:cubicBezTo>
                    <a:cubicBezTo>
                      <a:pt x="2021" y="3313"/>
                      <a:pt x="2037" y="3262"/>
                      <a:pt x="2011" y="3222"/>
                    </a:cubicBezTo>
                    <a:lnTo>
                      <a:pt x="1241" y="1890"/>
                    </a:lnTo>
                    <a:cubicBezTo>
                      <a:pt x="1228" y="1859"/>
                      <a:pt x="1198" y="1844"/>
                      <a:pt x="1167" y="1844"/>
                    </a:cubicBezTo>
                    <a:close/>
                    <a:moveTo>
                      <a:pt x="15818" y="14460"/>
                    </a:moveTo>
                    <a:cubicBezTo>
                      <a:pt x="15805" y="14460"/>
                      <a:pt x="15792" y="14464"/>
                      <a:pt x="15780" y="14472"/>
                    </a:cubicBezTo>
                    <a:lnTo>
                      <a:pt x="14903" y="14979"/>
                    </a:lnTo>
                    <a:cubicBezTo>
                      <a:pt x="14868" y="14999"/>
                      <a:pt x="14853" y="15045"/>
                      <a:pt x="14873" y="15080"/>
                    </a:cubicBezTo>
                    <a:cubicBezTo>
                      <a:pt x="14886" y="15107"/>
                      <a:pt x="14913" y="15121"/>
                      <a:pt x="14940" y="15121"/>
                    </a:cubicBezTo>
                    <a:cubicBezTo>
                      <a:pt x="14954" y="15121"/>
                      <a:pt x="14967" y="15117"/>
                      <a:pt x="14979" y="15111"/>
                    </a:cubicBezTo>
                    <a:lnTo>
                      <a:pt x="15856" y="14604"/>
                    </a:lnTo>
                    <a:cubicBezTo>
                      <a:pt x="15891" y="14584"/>
                      <a:pt x="15906" y="14538"/>
                      <a:pt x="15886" y="14498"/>
                    </a:cubicBezTo>
                    <a:cubicBezTo>
                      <a:pt x="15869" y="14474"/>
                      <a:pt x="15844" y="14460"/>
                      <a:pt x="15818" y="14460"/>
                    </a:cubicBezTo>
                    <a:close/>
                    <a:moveTo>
                      <a:pt x="14355" y="15325"/>
                    </a:moveTo>
                    <a:cubicBezTo>
                      <a:pt x="14321" y="15325"/>
                      <a:pt x="14275" y="15338"/>
                      <a:pt x="14229" y="15364"/>
                    </a:cubicBezTo>
                    <a:cubicBezTo>
                      <a:pt x="14148" y="15409"/>
                      <a:pt x="14103" y="15480"/>
                      <a:pt x="14123" y="15516"/>
                    </a:cubicBezTo>
                    <a:cubicBezTo>
                      <a:pt x="14132" y="15533"/>
                      <a:pt x="14152" y="15541"/>
                      <a:pt x="14178" y="15541"/>
                    </a:cubicBezTo>
                    <a:cubicBezTo>
                      <a:pt x="14213" y="15541"/>
                      <a:pt x="14259" y="15527"/>
                      <a:pt x="14305" y="15501"/>
                    </a:cubicBezTo>
                    <a:cubicBezTo>
                      <a:pt x="14386" y="15455"/>
                      <a:pt x="14437" y="15384"/>
                      <a:pt x="14412" y="15349"/>
                    </a:cubicBezTo>
                    <a:cubicBezTo>
                      <a:pt x="14403" y="15333"/>
                      <a:pt x="14382" y="15325"/>
                      <a:pt x="14355" y="153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5"/>
              <p:cNvSpPr/>
              <p:nvPr/>
            </p:nvSpPr>
            <p:spPr>
              <a:xfrm>
                <a:off x="1750469" y="2157215"/>
                <a:ext cx="43400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2" extrusionOk="0">
                    <a:moveTo>
                      <a:pt x="416" y="1"/>
                    </a:moveTo>
                    <a:lnTo>
                      <a:pt x="416" y="1"/>
                    </a:lnTo>
                    <a:cubicBezTo>
                      <a:pt x="416" y="1"/>
                      <a:pt x="259" y="56"/>
                      <a:pt x="0" y="107"/>
                    </a:cubicBezTo>
                    <a:cubicBezTo>
                      <a:pt x="15" y="295"/>
                      <a:pt x="5" y="411"/>
                      <a:pt x="5" y="411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5"/>
              <p:cNvSpPr/>
              <p:nvPr/>
            </p:nvSpPr>
            <p:spPr>
              <a:xfrm>
                <a:off x="1368104" y="1902028"/>
                <a:ext cx="371823" cy="412511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3954" extrusionOk="0">
                    <a:moveTo>
                      <a:pt x="1635" y="0"/>
                    </a:moveTo>
                    <a:cubicBezTo>
                      <a:pt x="681" y="0"/>
                      <a:pt x="0" y="1226"/>
                      <a:pt x="1046" y="1991"/>
                    </a:cubicBezTo>
                    <a:cubicBezTo>
                      <a:pt x="1604" y="2396"/>
                      <a:pt x="2186" y="2558"/>
                      <a:pt x="2693" y="2599"/>
                    </a:cubicBezTo>
                    <a:cubicBezTo>
                      <a:pt x="1983" y="2822"/>
                      <a:pt x="955" y="3237"/>
                      <a:pt x="1097" y="3759"/>
                    </a:cubicBezTo>
                    <a:cubicBezTo>
                      <a:pt x="1134" y="3896"/>
                      <a:pt x="1225" y="3953"/>
                      <a:pt x="1351" y="3953"/>
                    </a:cubicBezTo>
                    <a:cubicBezTo>
                      <a:pt x="1802" y="3953"/>
                      <a:pt x="2694" y="3230"/>
                      <a:pt x="3113" y="2862"/>
                    </a:cubicBezTo>
                    <a:cubicBezTo>
                      <a:pt x="3159" y="2518"/>
                      <a:pt x="3331" y="2244"/>
                      <a:pt x="3564" y="2006"/>
                    </a:cubicBezTo>
                    <a:cubicBezTo>
                      <a:pt x="3437" y="1530"/>
                      <a:pt x="3149" y="922"/>
                      <a:pt x="2520" y="370"/>
                    </a:cubicBezTo>
                    <a:cubicBezTo>
                      <a:pt x="2227" y="109"/>
                      <a:pt x="1919" y="0"/>
                      <a:pt x="1635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5"/>
              <p:cNvSpPr/>
              <p:nvPr/>
            </p:nvSpPr>
            <p:spPr>
              <a:xfrm>
                <a:off x="1245726" y="1985073"/>
                <a:ext cx="1142699" cy="1360326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3039" extrusionOk="0">
                    <a:moveTo>
                      <a:pt x="7113" y="1"/>
                    </a:moveTo>
                    <a:cubicBezTo>
                      <a:pt x="6120" y="1"/>
                      <a:pt x="5129" y="488"/>
                      <a:pt x="4550" y="1296"/>
                    </a:cubicBezTo>
                    <a:cubicBezTo>
                      <a:pt x="4154" y="1843"/>
                      <a:pt x="3947" y="2507"/>
                      <a:pt x="3617" y="3094"/>
                    </a:cubicBezTo>
                    <a:cubicBezTo>
                      <a:pt x="3293" y="3662"/>
                      <a:pt x="2853" y="4158"/>
                      <a:pt x="2326" y="4543"/>
                    </a:cubicBezTo>
                    <a:cubicBezTo>
                      <a:pt x="2062" y="4741"/>
                      <a:pt x="1758" y="4857"/>
                      <a:pt x="1495" y="5035"/>
                    </a:cubicBezTo>
                    <a:cubicBezTo>
                      <a:pt x="1237" y="5212"/>
                      <a:pt x="993" y="5480"/>
                      <a:pt x="801" y="5729"/>
                    </a:cubicBezTo>
                    <a:cubicBezTo>
                      <a:pt x="360" y="6291"/>
                      <a:pt x="97" y="7030"/>
                      <a:pt x="229" y="7734"/>
                    </a:cubicBezTo>
                    <a:cubicBezTo>
                      <a:pt x="345" y="8388"/>
                      <a:pt x="786" y="8970"/>
                      <a:pt x="796" y="9634"/>
                    </a:cubicBezTo>
                    <a:cubicBezTo>
                      <a:pt x="806" y="10176"/>
                      <a:pt x="527" y="10672"/>
                      <a:pt x="330" y="11174"/>
                    </a:cubicBezTo>
                    <a:cubicBezTo>
                      <a:pt x="132" y="11681"/>
                      <a:pt x="1" y="12258"/>
                      <a:pt x="299" y="12709"/>
                    </a:cubicBezTo>
                    <a:lnTo>
                      <a:pt x="4550" y="13038"/>
                    </a:lnTo>
                    <a:lnTo>
                      <a:pt x="10952" y="8292"/>
                    </a:lnTo>
                    <a:cubicBezTo>
                      <a:pt x="10329" y="7162"/>
                      <a:pt x="10162" y="5835"/>
                      <a:pt x="10188" y="4543"/>
                    </a:cubicBezTo>
                    <a:cubicBezTo>
                      <a:pt x="10203" y="3788"/>
                      <a:pt x="10274" y="3013"/>
                      <a:pt x="10071" y="2284"/>
                    </a:cubicBezTo>
                    <a:cubicBezTo>
                      <a:pt x="9762" y="1159"/>
                      <a:pt x="8769" y="253"/>
                      <a:pt x="7624" y="45"/>
                    </a:cubicBezTo>
                    <a:cubicBezTo>
                      <a:pt x="7455" y="15"/>
                      <a:pt x="7284" y="1"/>
                      <a:pt x="7113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5"/>
              <p:cNvSpPr/>
              <p:nvPr/>
            </p:nvSpPr>
            <p:spPr>
              <a:xfrm>
                <a:off x="1583439" y="2724865"/>
                <a:ext cx="910153" cy="1121521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0750" extrusionOk="0">
                    <a:moveTo>
                      <a:pt x="5821" y="0"/>
                    </a:moveTo>
                    <a:lnTo>
                      <a:pt x="2098" y="15"/>
                    </a:lnTo>
                    <a:lnTo>
                      <a:pt x="1" y="567"/>
                    </a:lnTo>
                    <a:cubicBezTo>
                      <a:pt x="1" y="1874"/>
                      <a:pt x="1601" y="10749"/>
                      <a:pt x="1601" y="10749"/>
                    </a:cubicBezTo>
                    <a:lnTo>
                      <a:pt x="8723" y="9913"/>
                    </a:lnTo>
                    <a:cubicBezTo>
                      <a:pt x="8723" y="9913"/>
                      <a:pt x="7791" y="2791"/>
                      <a:pt x="7280" y="167"/>
                    </a:cubicBezTo>
                    <a:lnTo>
                      <a:pt x="5821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5"/>
              <p:cNvSpPr/>
              <p:nvPr/>
            </p:nvSpPr>
            <p:spPr>
              <a:xfrm>
                <a:off x="1802216" y="2701599"/>
                <a:ext cx="388516" cy="176731"/>
              </a:xfrm>
              <a:custGeom>
                <a:avLst/>
                <a:gdLst/>
                <a:ahLst/>
                <a:cxnLst/>
                <a:rect l="l" t="t" r="r" b="b"/>
                <a:pathLst>
                  <a:path w="3724" h="1694" extrusionOk="0">
                    <a:moveTo>
                      <a:pt x="973" y="0"/>
                    </a:moveTo>
                    <a:lnTo>
                      <a:pt x="1" y="238"/>
                    </a:lnTo>
                    <a:cubicBezTo>
                      <a:pt x="1" y="238"/>
                      <a:pt x="1611" y="1694"/>
                      <a:pt x="2576" y="1694"/>
                    </a:cubicBezTo>
                    <a:cubicBezTo>
                      <a:pt x="2656" y="1694"/>
                      <a:pt x="2732" y="1684"/>
                      <a:pt x="2802" y="1662"/>
                    </a:cubicBezTo>
                    <a:cubicBezTo>
                      <a:pt x="3714" y="1378"/>
                      <a:pt x="3724" y="223"/>
                      <a:pt x="3724" y="223"/>
                    </a:cubicBezTo>
                    <a:lnTo>
                      <a:pt x="3005" y="157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5"/>
              <p:cNvSpPr/>
              <p:nvPr/>
            </p:nvSpPr>
            <p:spPr>
              <a:xfrm>
                <a:off x="1662207" y="2018771"/>
                <a:ext cx="622105" cy="844948"/>
              </a:xfrm>
              <a:custGeom>
                <a:avLst/>
                <a:gdLst/>
                <a:ahLst/>
                <a:cxnLst/>
                <a:rect l="l" t="t" r="r" b="b"/>
                <a:pathLst>
                  <a:path w="5963" h="8099" extrusionOk="0">
                    <a:moveTo>
                      <a:pt x="3166" y="0"/>
                    </a:moveTo>
                    <a:cubicBezTo>
                      <a:pt x="2997" y="0"/>
                      <a:pt x="2816" y="21"/>
                      <a:pt x="2624" y="66"/>
                    </a:cubicBezTo>
                    <a:cubicBezTo>
                      <a:pt x="137" y="649"/>
                      <a:pt x="1328" y="3450"/>
                      <a:pt x="1328" y="3450"/>
                    </a:cubicBezTo>
                    <a:cubicBezTo>
                      <a:pt x="1176" y="3347"/>
                      <a:pt x="986" y="3294"/>
                      <a:pt x="802" y="3294"/>
                    </a:cubicBezTo>
                    <a:cubicBezTo>
                      <a:pt x="387" y="3294"/>
                      <a:pt x="0" y="3561"/>
                      <a:pt x="137" y="4129"/>
                    </a:cubicBezTo>
                    <a:cubicBezTo>
                      <a:pt x="236" y="4548"/>
                      <a:pt x="517" y="4663"/>
                      <a:pt x="793" y="4663"/>
                    </a:cubicBezTo>
                    <a:cubicBezTo>
                      <a:pt x="1124" y="4663"/>
                      <a:pt x="1449" y="4499"/>
                      <a:pt x="1449" y="4499"/>
                    </a:cubicBezTo>
                    <a:lnTo>
                      <a:pt x="2133" y="6591"/>
                    </a:lnTo>
                    <a:cubicBezTo>
                      <a:pt x="2133" y="6591"/>
                      <a:pt x="2482" y="8099"/>
                      <a:pt x="3577" y="8099"/>
                    </a:cubicBezTo>
                    <a:cubicBezTo>
                      <a:pt x="3670" y="8099"/>
                      <a:pt x="3767" y="8088"/>
                      <a:pt x="3870" y="8065"/>
                    </a:cubicBezTo>
                    <a:cubicBezTo>
                      <a:pt x="4605" y="7903"/>
                      <a:pt x="4438" y="7153"/>
                      <a:pt x="4438" y="7153"/>
                    </a:cubicBezTo>
                    <a:lnTo>
                      <a:pt x="4255" y="6262"/>
                    </a:lnTo>
                    <a:cubicBezTo>
                      <a:pt x="5005" y="6079"/>
                      <a:pt x="5963" y="5228"/>
                      <a:pt x="5740" y="3759"/>
                    </a:cubicBezTo>
                    <a:cubicBezTo>
                      <a:pt x="5623" y="2993"/>
                      <a:pt x="5187" y="0"/>
                      <a:pt x="3166" y="0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5"/>
              <p:cNvSpPr/>
              <p:nvPr/>
            </p:nvSpPr>
            <p:spPr>
              <a:xfrm>
                <a:off x="1706547" y="2398943"/>
                <a:ext cx="88365" cy="5059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485" extrusionOk="0">
                    <a:moveTo>
                      <a:pt x="328" y="0"/>
                    </a:moveTo>
                    <a:cubicBezTo>
                      <a:pt x="228" y="0"/>
                      <a:pt x="126" y="28"/>
                      <a:pt x="41" y="80"/>
                    </a:cubicBezTo>
                    <a:cubicBezTo>
                      <a:pt x="11" y="100"/>
                      <a:pt x="1" y="141"/>
                      <a:pt x="21" y="166"/>
                    </a:cubicBezTo>
                    <a:cubicBezTo>
                      <a:pt x="34" y="185"/>
                      <a:pt x="54" y="197"/>
                      <a:pt x="74" y="197"/>
                    </a:cubicBezTo>
                    <a:cubicBezTo>
                      <a:pt x="85" y="197"/>
                      <a:pt x="96" y="193"/>
                      <a:pt x="107" y="186"/>
                    </a:cubicBezTo>
                    <a:cubicBezTo>
                      <a:pt x="174" y="147"/>
                      <a:pt x="249" y="126"/>
                      <a:pt x="325" y="126"/>
                    </a:cubicBezTo>
                    <a:cubicBezTo>
                      <a:pt x="376" y="126"/>
                      <a:pt x="428" y="135"/>
                      <a:pt x="477" y="156"/>
                    </a:cubicBezTo>
                    <a:cubicBezTo>
                      <a:pt x="593" y="206"/>
                      <a:pt x="685" y="313"/>
                      <a:pt x="715" y="439"/>
                    </a:cubicBezTo>
                    <a:cubicBezTo>
                      <a:pt x="720" y="470"/>
                      <a:pt x="745" y="485"/>
                      <a:pt x="776" y="485"/>
                    </a:cubicBezTo>
                    <a:lnTo>
                      <a:pt x="791" y="485"/>
                    </a:lnTo>
                    <a:cubicBezTo>
                      <a:pt x="821" y="480"/>
                      <a:pt x="847" y="444"/>
                      <a:pt x="837" y="409"/>
                    </a:cubicBezTo>
                    <a:cubicBezTo>
                      <a:pt x="801" y="247"/>
                      <a:pt x="680" y="105"/>
                      <a:pt x="523" y="39"/>
                    </a:cubicBezTo>
                    <a:cubicBezTo>
                      <a:pt x="462" y="13"/>
                      <a:pt x="395" y="0"/>
                      <a:pt x="328" y="0"/>
                    </a:cubicBez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5"/>
              <p:cNvSpPr/>
              <p:nvPr/>
            </p:nvSpPr>
            <p:spPr>
              <a:xfrm>
                <a:off x="1609312" y="2003956"/>
                <a:ext cx="622731" cy="702437"/>
              </a:xfrm>
              <a:custGeom>
                <a:avLst/>
                <a:gdLst/>
                <a:ahLst/>
                <a:cxnLst/>
                <a:rect l="l" t="t" r="r" b="b"/>
                <a:pathLst>
                  <a:path w="5969" h="6733" extrusionOk="0">
                    <a:moveTo>
                      <a:pt x="3648" y="1"/>
                    </a:moveTo>
                    <a:cubicBezTo>
                      <a:pt x="3498" y="1"/>
                      <a:pt x="3341" y="17"/>
                      <a:pt x="3177" y="51"/>
                    </a:cubicBezTo>
                    <a:cubicBezTo>
                      <a:pt x="1384" y="431"/>
                      <a:pt x="1237" y="2067"/>
                      <a:pt x="1237" y="2067"/>
                    </a:cubicBezTo>
                    <a:cubicBezTo>
                      <a:pt x="1237" y="2067"/>
                      <a:pt x="1" y="3592"/>
                      <a:pt x="487" y="4575"/>
                    </a:cubicBezTo>
                    <a:cubicBezTo>
                      <a:pt x="978" y="5558"/>
                      <a:pt x="2640" y="6733"/>
                      <a:pt x="2640" y="6733"/>
                    </a:cubicBezTo>
                    <a:cubicBezTo>
                      <a:pt x="2772" y="4848"/>
                      <a:pt x="2447" y="3136"/>
                      <a:pt x="2447" y="3136"/>
                    </a:cubicBezTo>
                    <a:cubicBezTo>
                      <a:pt x="2447" y="3136"/>
                      <a:pt x="3217" y="2726"/>
                      <a:pt x="3182" y="1698"/>
                    </a:cubicBezTo>
                    <a:lnTo>
                      <a:pt x="3182" y="1698"/>
                    </a:lnTo>
                    <a:cubicBezTo>
                      <a:pt x="3182" y="1698"/>
                      <a:pt x="3725" y="1820"/>
                      <a:pt x="4420" y="1820"/>
                    </a:cubicBezTo>
                    <a:cubicBezTo>
                      <a:pt x="4907" y="1820"/>
                      <a:pt x="5467" y="1760"/>
                      <a:pt x="5968" y="1556"/>
                    </a:cubicBezTo>
                    <a:cubicBezTo>
                      <a:pt x="5968" y="1556"/>
                      <a:pt x="5140" y="1"/>
                      <a:pt x="3648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5"/>
              <p:cNvSpPr/>
              <p:nvPr/>
            </p:nvSpPr>
            <p:spPr>
              <a:xfrm>
                <a:off x="804415" y="1396662"/>
                <a:ext cx="381734" cy="388098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3720" extrusionOk="0">
                    <a:moveTo>
                      <a:pt x="1214" y="1"/>
                    </a:moveTo>
                    <a:cubicBezTo>
                      <a:pt x="1211" y="1"/>
                      <a:pt x="1209" y="1"/>
                      <a:pt x="1206" y="1"/>
                    </a:cubicBezTo>
                    <a:cubicBezTo>
                      <a:pt x="999" y="32"/>
                      <a:pt x="1612" y="1359"/>
                      <a:pt x="1612" y="1359"/>
                    </a:cubicBezTo>
                    <a:cubicBezTo>
                      <a:pt x="1612" y="1359"/>
                      <a:pt x="749" y="117"/>
                      <a:pt x="551" y="117"/>
                    </a:cubicBezTo>
                    <a:cubicBezTo>
                      <a:pt x="548" y="117"/>
                      <a:pt x="545" y="117"/>
                      <a:pt x="543" y="118"/>
                    </a:cubicBezTo>
                    <a:cubicBezTo>
                      <a:pt x="355" y="153"/>
                      <a:pt x="1095" y="1445"/>
                      <a:pt x="1095" y="1445"/>
                    </a:cubicBezTo>
                    <a:cubicBezTo>
                      <a:pt x="1095" y="1445"/>
                      <a:pt x="418" y="476"/>
                      <a:pt x="204" y="476"/>
                    </a:cubicBezTo>
                    <a:cubicBezTo>
                      <a:pt x="195" y="476"/>
                      <a:pt x="186" y="478"/>
                      <a:pt x="178" y="483"/>
                    </a:cubicBezTo>
                    <a:cubicBezTo>
                      <a:pt x="1" y="574"/>
                      <a:pt x="1713" y="3720"/>
                      <a:pt x="1713" y="3720"/>
                    </a:cubicBezTo>
                    <a:lnTo>
                      <a:pt x="3131" y="3259"/>
                    </a:lnTo>
                    <a:cubicBezTo>
                      <a:pt x="3131" y="3259"/>
                      <a:pt x="3192" y="2863"/>
                      <a:pt x="3258" y="2473"/>
                    </a:cubicBezTo>
                    <a:cubicBezTo>
                      <a:pt x="3329" y="2083"/>
                      <a:pt x="3658" y="1166"/>
                      <a:pt x="3476" y="1040"/>
                    </a:cubicBezTo>
                    <a:cubicBezTo>
                      <a:pt x="3466" y="1033"/>
                      <a:pt x="3455" y="1030"/>
                      <a:pt x="3443" y="1030"/>
                    </a:cubicBezTo>
                    <a:cubicBezTo>
                      <a:pt x="3245" y="1030"/>
                      <a:pt x="2838" y="2002"/>
                      <a:pt x="2838" y="2002"/>
                    </a:cubicBezTo>
                    <a:cubicBezTo>
                      <a:pt x="2838" y="2002"/>
                      <a:pt x="2235" y="27"/>
                      <a:pt x="1992" y="6"/>
                    </a:cubicBezTo>
                    <a:cubicBezTo>
                      <a:pt x="1988" y="6"/>
                      <a:pt x="1985" y="6"/>
                      <a:pt x="1982" y="6"/>
                    </a:cubicBezTo>
                    <a:cubicBezTo>
                      <a:pt x="1707" y="6"/>
                      <a:pt x="2108" y="1303"/>
                      <a:pt x="2108" y="1303"/>
                    </a:cubicBezTo>
                    <a:cubicBezTo>
                      <a:pt x="2108" y="1303"/>
                      <a:pt x="1425" y="1"/>
                      <a:pt x="1214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5"/>
              <p:cNvSpPr/>
              <p:nvPr/>
            </p:nvSpPr>
            <p:spPr>
              <a:xfrm>
                <a:off x="836131" y="1736563"/>
                <a:ext cx="1048596" cy="1370446"/>
              </a:xfrm>
              <a:custGeom>
                <a:avLst/>
                <a:gdLst/>
                <a:ahLst/>
                <a:cxnLst/>
                <a:rect l="l" t="t" r="r" b="b"/>
                <a:pathLst>
                  <a:path w="10051" h="13136" extrusionOk="0">
                    <a:moveTo>
                      <a:pt x="669" y="1"/>
                    </a:moveTo>
                    <a:cubicBezTo>
                      <a:pt x="669" y="1"/>
                      <a:pt x="1" y="9828"/>
                      <a:pt x="583" y="10466"/>
                    </a:cubicBezTo>
                    <a:cubicBezTo>
                      <a:pt x="1166" y="11104"/>
                      <a:pt x="7837" y="13136"/>
                      <a:pt x="7837" y="13136"/>
                    </a:cubicBezTo>
                    <a:lnTo>
                      <a:pt x="10051" y="9296"/>
                    </a:lnTo>
                    <a:lnTo>
                      <a:pt x="3597" y="8587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5"/>
              <p:cNvSpPr/>
              <p:nvPr/>
            </p:nvSpPr>
            <p:spPr>
              <a:xfrm>
                <a:off x="2581762" y="2506088"/>
                <a:ext cx="300776" cy="31235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2994" extrusionOk="0">
                    <a:moveTo>
                      <a:pt x="217" y="1"/>
                    </a:moveTo>
                    <a:cubicBezTo>
                      <a:pt x="153" y="1"/>
                      <a:pt x="104" y="24"/>
                      <a:pt x="81" y="71"/>
                    </a:cubicBezTo>
                    <a:cubicBezTo>
                      <a:pt x="0" y="233"/>
                      <a:pt x="370" y="755"/>
                      <a:pt x="527" y="1104"/>
                    </a:cubicBezTo>
                    <a:cubicBezTo>
                      <a:pt x="679" y="1454"/>
                      <a:pt x="1145" y="2994"/>
                      <a:pt x="1145" y="2994"/>
                    </a:cubicBezTo>
                    <a:lnTo>
                      <a:pt x="2883" y="2594"/>
                    </a:lnTo>
                    <a:lnTo>
                      <a:pt x="2761" y="1525"/>
                    </a:lnTo>
                    <a:lnTo>
                      <a:pt x="806" y="436"/>
                    </a:lnTo>
                    <a:cubicBezTo>
                      <a:pt x="638" y="152"/>
                      <a:pt x="379" y="1"/>
                      <a:pt x="21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5"/>
              <p:cNvSpPr/>
              <p:nvPr/>
            </p:nvSpPr>
            <p:spPr>
              <a:xfrm>
                <a:off x="2342849" y="2742287"/>
                <a:ext cx="868944" cy="925489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8871" extrusionOk="0">
                    <a:moveTo>
                      <a:pt x="1" y="0"/>
                    </a:moveTo>
                    <a:lnTo>
                      <a:pt x="1" y="4397"/>
                    </a:lnTo>
                    <a:cubicBezTo>
                      <a:pt x="1" y="4397"/>
                      <a:pt x="3143" y="8871"/>
                      <a:pt x="5353" y="8871"/>
                    </a:cubicBezTo>
                    <a:cubicBezTo>
                      <a:pt x="5653" y="8871"/>
                      <a:pt x="5936" y="8789"/>
                      <a:pt x="6191" y="8602"/>
                    </a:cubicBezTo>
                    <a:cubicBezTo>
                      <a:pt x="8329" y="7036"/>
                      <a:pt x="5644" y="107"/>
                      <a:pt x="5644" y="107"/>
                    </a:cubicBezTo>
                    <a:lnTo>
                      <a:pt x="3091" y="633"/>
                    </a:lnTo>
                    <a:lnTo>
                      <a:pt x="4256" y="4605"/>
                    </a:lnTo>
                    <a:cubicBezTo>
                      <a:pt x="4256" y="4605"/>
                      <a:pt x="1211" y="188"/>
                      <a:pt x="1" y="0"/>
                    </a:cubicBez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5"/>
              <p:cNvSpPr/>
              <p:nvPr/>
            </p:nvSpPr>
            <p:spPr>
              <a:xfrm>
                <a:off x="3036219" y="2009381"/>
                <a:ext cx="254350" cy="224200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2149" extrusionOk="0">
                    <a:moveTo>
                      <a:pt x="1218" y="0"/>
                    </a:moveTo>
                    <a:cubicBezTo>
                      <a:pt x="1082" y="0"/>
                      <a:pt x="945" y="26"/>
                      <a:pt x="811" y="80"/>
                    </a:cubicBezTo>
                    <a:cubicBezTo>
                      <a:pt x="259" y="308"/>
                      <a:pt x="1" y="936"/>
                      <a:pt x="229" y="1484"/>
                    </a:cubicBezTo>
                    <a:cubicBezTo>
                      <a:pt x="397" y="1897"/>
                      <a:pt x="797" y="2148"/>
                      <a:pt x="1218" y="2148"/>
                    </a:cubicBezTo>
                    <a:cubicBezTo>
                      <a:pt x="1354" y="2148"/>
                      <a:pt x="1493" y="2122"/>
                      <a:pt x="1627" y="2066"/>
                    </a:cubicBezTo>
                    <a:cubicBezTo>
                      <a:pt x="2174" y="1838"/>
                      <a:pt x="2437" y="1215"/>
                      <a:pt x="2209" y="663"/>
                    </a:cubicBezTo>
                    <a:cubicBezTo>
                      <a:pt x="2037" y="249"/>
                      <a:pt x="1638" y="0"/>
                      <a:pt x="12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5"/>
              <p:cNvSpPr/>
              <p:nvPr/>
            </p:nvSpPr>
            <p:spPr>
              <a:xfrm>
                <a:off x="2471278" y="2274062"/>
                <a:ext cx="189876" cy="193006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850" extrusionOk="0">
                    <a:moveTo>
                      <a:pt x="1171" y="0"/>
                    </a:moveTo>
                    <a:lnTo>
                      <a:pt x="1" y="765"/>
                    </a:lnTo>
                    <a:lnTo>
                      <a:pt x="452" y="1849"/>
                    </a:lnTo>
                    <a:lnTo>
                      <a:pt x="1819" y="1571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5"/>
              <p:cNvSpPr/>
              <p:nvPr/>
            </p:nvSpPr>
            <p:spPr>
              <a:xfrm>
                <a:off x="2623494" y="2413549"/>
                <a:ext cx="181947" cy="284814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2730" extrusionOk="0">
                    <a:moveTo>
                      <a:pt x="1338" y="1"/>
                    </a:moveTo>
                    <a:lnTo>
                      <a:pt x="1" y="487"/>
                    </a:lnTo>
                    <a:cubicBezTo>
                      <a:pt x="1" y="487"/>
                      <a:pt x="406" y="1475"/>
                      <a:pt x="614" y="1971"/>
                    </a:cubicBezTo>
                    <a:cubicBezTo>
                      <a:pt x="785" y="2392"/>
                      <a:pt x="1012" y="2729"/>
                      <a:pt x="1299" y="2729"/>
                    </a:cubicBezTo>
                    <a:cubicBezTo>
                      <a:pt x="1351" y="2729"/>
                      <a:pt x="1404" y="2718"/>
                      <a:pt x="1460" y="2695"/>
                    </a:cubicBezTo>
                    <a:cubicBezTo>
                      <a:pt x="1743" y="2579"/>
                      <a:pt x="1622" y="2260"/>
                      <a:pt x="1475" y="1657"/>
                    </a:cubicBezTo>
                    <a:cubicBezTo>
                      <a:pt x="1333" y="1069"/>
                      <a:pt x="1338" y="1"/>
                      <a:pt x="13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5"/>
              <p:cNvSpPr/>
              <p:nvPr/>
            </p:nvSpPr>
            <p:spPr>
              <a:xfrm>
                <a:off x="2497151" y="2173072"/>
                <a:ext cx="306619" cy="312461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995" extrusionOk="0">
                    <a:moveTo>
                      <a:pt x="1895" y="1"/>
                    </a:moveTo>
                    <a:lnTo>
                      <a:pt x="1" y="1237"/>
                    </a:lnTo>
                    <a:lnTo>
                      <a:pt x="725" y="2994"/>
                    </a:lnTo>
                    <a:lnTo>
                      <a:pt x="2939" y="2539"/>
                    </a:lnTo>
                    <a:lnTo>
                      <a:pt x="18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5"/>
              <p:cNvSpPr/>
              <p:nvPr/>
            </p:nvSpPr>
            <p:spPr>
              <a:xfrm>
                <a:off x="2694855" y="1692224"/>
                <a:ext cx="683971" cy="851938"/>
              </a:xfrm>
              <a:custGeom>
                <a:avLst/>
                <a:gdLst/>
                <a:ahLst/>
                <a:cxnLst/>
                <a:rect l="l" t="t" r="r" b="b"/>
                <a:pathLst>
                  <a:path w="6556" h="8166" extrusionOk="0">
                    <a:moveTo>
                      <a:pt x="3182" y="0"/>
                    </a:moveTo>
                    <a:lnTo>
                      <a:pt x="0" y="4610"/>
                    </a:lnTo>
                    <a:lnTo>
                      <a:pt x="1044" y="7148"/>
                    </a:lnTo>
                    <a:lnTo>
                      <a:pt x="6555" y="8166"/>
                    </a:lnTo>
                    <a:lnTo>
                      <a:pt x="6555" y="816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5"/>
              <p:cNvSpPr/>
              <p:nvPr/>
            </p:nvSpPr>
            <p:spPr>
              <a:xfrm>
                <a:off x="2978629" y="1729156"/>
                <a:ext cx="355757" cy="807078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7736" extrusionOk="0">
                    <a:moveTo>
                      <a:pt x="219" y="1"/>
                    </a:moveTo>
                    <a:lnTo>
                      <a:pt x="1" y="310"/>
                    </a:lnTo>
                    <a:lnTo>
                      <a:pt x="3040" y="7665"/>
                    </a:lnTo>
                    <a:lnTo>
                      <a:pt x="3410" y="7736"/>
                    </a:lnTo>
                    <a:lnTo>
                      <a:pt x="2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5"/>
              <p:cNvSpPr/>
              <p:nvPr/>
            </p:nvSpPr>
            <p:spPr>
              <a:xfrm>
                <a:off x="2701740" y="2475311"/>
                <a:ext cx="231294" cy="260401"/>
              </a:xfrm>
              <a:custGeom>
                <a:avLst/>
                <a:gdLst/>
                <a:ahLst/>
                <a:cxnLst/>
                <a:rect l="l" t="t" r="r" b="b"/>
                <a:pathLst>
                  <a:path w="2217" h="2496" extrusionOk="0">
                    <a:moveTo>
                      <a:pt x="1137" y="1"/>
                    </a:moveTo>
                    <a:cubicBezTo>
                      <a:pt x="1135" y="1"/>
                      <a:pt x="1132" y="1"/>
                      <a:pt x="1130" y="1"/>
                    </a:cubicBezTo>
                    <a:cubicBezTo>
                      <a:pt x="659" y="32"/>
                      <a:pt x="0" y="1030"/>
                      <a:pt x="46" y="1232"/>
                    </a:cubicBezTo>
                    <a:cubicBezTo>
                      <a:pt x="58" y="1290"/>
                      <a:pt x="101" y="1311"/>
                      <a:pt x="158" y="1311"/>
                    </a:cubicBezTo>
                    <a:cubicBezTo>
                      <a:pt x="300" y="1311"/>
                      <a:pt x="522" y="1182"/>
                      <a:pt x="522" y="1181"/>
                    </a:cubicBezTo>
                    <a:lnTo>
                      <a:pt x="522" y="1181"/>
                    </a:lnTo>
                    <a:cubicBezTo>
                      <a:pt x="522" y="1182"/>
                      <a:pt x="330" y="1632"/>
                      <a:pt x="476" y="1729"/>
                    </a:cubicBezTo>
                    <a:cubicBezTo>
                      <a:pt x="503" y="1748"/>
                      <a:pt x="531" y="1755"/>
                      <a:pt x="559" y="1755"/>
                    </a:cubicBezTo>
                    <a:cubicBezTo>
                      <a:pt x="677" y="1755"/>
                      <a:pt x="790" y="1612"/>
                      <a:pt x="791" y="1612"/>
                    </a:cubicBezTo>
                    <a:lnTo>
                      <a:pt x="791" y="1612"/>
                    </a:lnTo>
                    <a:cubicBezTo>
                      <a:pt x="790" y="1612"/>
                      <a:pt x="547" y="2093"/>
                      <a:pt x="669" y="2215"/>
                    </a:cubicBezTo>
                    <a:cubicBezTo>
                      <a:pt x="689" y="2235"/>
                      <a:pt x="714" y="2243"/>
                      <a:pt x="743" y="2243"/>
                    </a:cubicBezTo>
                    <a:cubicBezTo>
                      <a:pt x="892" y="2243"/>
                      <a:pt x="1130" y="2022"/>
                      <a:pt x="1130" y="2022"/>
                    </a:cubicBezTo>
                    <a:lnTo>
                      <a:pt x="1130" y="2022"/>
                    </a:lnTo>
                    <a:cubicBezTo>
                      <a:pt x="1130" y="2022"/>
                      <a:pt x="1019" y="2443"/>
                      <a:pt x="1170" y="2493"/>
                    </a:cubicBezTo>
                    <a:cubicBezTo>
                      <a:pt x="1175" y="2495"/>
                      <a:pt x="1179" y="2496"/>
                      <a:pt x="1184" y="2496"/>
                    </a:cubicBezTo>
                    <a:cubicBezTo>
                      <a:pt x="1369" y="2496"/>
                      <a:pt x="2216" y="1528"/>
                      <a:pt x="2108" y="1409"/>
                    </a:cubicBezTo>
                    <a:cubicBezTo>
                      <a:pt x="2037" y="1328"/>
                      <a:pt x="1905" y="1315"/>
                      <a:pt x="1825" y="1315"/>
                    </a:cubicBezTo>
                    <a:cubicBezTo>
                      <a:pt x="1785" y="1315"/>
                      <a:pt x="1758" y="1318"/>
                      <a:pt x="1758" y="1318"/>
                    </a:cubicBezTo>
                    <a:cubicBezTo>
                      <a:pt x="1758" y="1318"/>
                      <a:pt x="2057" y="786"/>
                      <a:pt x="1895" y="660"/>
                    </a:cubicBezTo>
                    <a:cubicBezTo>
                      <a:pt x="1857" y="632"/>
                      <a:pt x="1819" y="622"/>
                      <a:pt x="1783" y="622"/>
                    </a:cubicBezTo>
                    <a:cubicBezTo>
                      <a:pt x="1659" y="622"/>
                      <a:pt x="1555" y="746"/>
                      <a:pt x="1555" y="746"/>
                    </a:cubicBezTo>
                    <a:cubicBezTo>
                      <a:pt x="1555" y="746"/>
                      <a:pt x="1718" y="366"/>
                      <a:pt x="1581" y="244"/>
                    </a:cubicBezTo>
                    <a:cubicBezTo>
                      <a:pt x="1550" y="216"/>
                      <a:pt x="1516" y="205"/>
                      <a:pt x="1482" y="205"/>
                    </a:cubicBezTo>
                    <a:cubicBezTo>
                      <a:pt x="1365" y="205"/>
                      <a:pt x="1246" y="336"/>
                      <a:pt x="1246" y="336"/>
                    </a:cubicBezTo>
                    <a:cubicBezTo>
                      <a:pt x="1246" y="336"/>
                      <a:pt x="1291" y="1"/>
                      <a:pt x="113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5"/>
              <p:cNvSpPr/>
              <p:nvPr/>
            </p:nvSpPr>
            <p:spPr>
              <a:xfrm>
                <a:off x="2090790" y="1129894"/>
                <a:ext cx="732588" cy="844009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8090" extrusionOk="0">
                    <a:moveTo>
                      <a:pt x="3511" y="0"/>
                    </a:moveTo>
                    <a:cubicBezTo>
                      <a:pt x="1571" y="0"/>
                      <a:pt x="1" y="1576"/>
                      <a:pt x="1" y="3516"/>
                    </a:cubicBezTo>
                    <a:cubicBezTo>
                      <a:pt x="1" y="4939"/>
                      <a:pt x="846" y="6165"/>
                      <a:pt x="2062" y="6712"/>
                    </a:cubicBezTo>
                    <a:lnTo>
                      <a:pt x="1890" y="8090"/>
                    </a:lnTo>
                    <a:lnTo>
                      <a:pt x="2847" y="6965"/>
                    </a:lnTo>
                    <a:cubicBezTo>
                      <a:pt x="3065" y="7006"/>
                      <a:pt x="3283" y="7026"/>
                      <a:pt x="3511" y="7026"/>
                    </a:cubicBezTo>
                    <a:cubicBezTo>
                      <a:pt x="5451" y="7026"/>
                      <a:pt x="7021" y="5456"/>
                      <a:pt x="7021" y="3516"/>
                    </a:cubicBezTo>
                    <a:cubicBezTo>
                      <a:pt x="7021" y="1576"/>
                      <a:pt x="5451" y="0"/>
                      <a:pt x="3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5"/>
              <p:cNvSpPr/>
              <p:nvPr/>
            </p:nvSpPr>
            <p:spPr>
              <a:xfrm>
                <a:off x="2314889" y="1302140"/>
                <a:ext cx="283353" cy="407086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3902" extrusionOk="0">
                    <a:moveTo>
                      <a:pt x="852" y="1"/>
                    </a:moveTo>
                    <a:cubicBezTo>
                      <a:pt x="827" y="1"/>
                      <a:pt x="799" y="3"/>
                      <a:pt x="770" y="6"/>
                    </a:cubicBezTo>
                    <a:cubicBezTo>
                      <a:pt x="679" y="16"/>
                      <a:pt x="578" y="41"/>
                      <a:pt x="471" y="77"/>
                    </a:cubicBezTo>
                    <a:cubicBezTo>
                      <a:pt x="365" y="117"/>
                      <a:pt x="269" y="153"/>
                      <a:pt x="188" y="198"/>
                    </a:cubicBezTo>
                    <a:cubicBezTo>
                      <a:pt x="97" y="234"/>
                      <a:pt x="41" y="279"/>
                      <a:pt x="21" y="325"/>
                    </a:cubicBezTo>
                    <a:cubicBezTo>
                      <a:pt x="0" y="370"/>
                      <a:pt x="10" y="431"/>
                      <a:pt x="56" y="517"/>
                    </a:cubicBezTo>
                    <a:cubicBezTo>
                      <a:pt x="142" y="690"/>
                      <a:pt x="243" y="887"/>
                      <a:pt x="365" y="1100"/>
                    </a:cubicBezTo>
                    <a:cubicBezTo>
                      <a:pt x="482" y="1318"/>
                      <a:pt x="603" y="1536"/>
                      <a:pt x="725" y="1748"/>
                    </a:cubicBezTo>
                    <a:cubicBezTo>
                      <a:pt x="851" y="1966"/>
                      <a:pt x="973" y="2179"/>
                      <a:pt x="1094" y="2376"/>
                    </a:cubicBezTo>
                    <a:cubicBezTo>
                      <a:pt x="1221" y="2579"/>
                      <a:pt x="1328" y="2751"/>
                      <a:pt x="1424" y="2893"/>
                    </a:cubicBezTo>
                    <a:cubicBezTo>
                      <a:pt x="1469" y="2969"/>
                      <a:pt x="1515" y="3015"/>
                      <a:pt x="1561" y="3030"/>
                    </a:cubicBezTo>
                    <a:cubicBezTo>
                      <a:pt x="1583" y="3037"/>
                      <a:pt x="1610" y="3041"/>
                      <a:pt x="1640" y="3041"/>
                    </a:cubicBezTo>
                    <a:cubicBezTo>
                      <a:pt x="1671" y="3041"/>
                      <a:pt x="1705" y="3037"/>
                      <a:pt x="1743" y="3030"/>
                    </a:cubicBezTo>
                    <a:cubicBezTo>
                      <a:pt x="1809" y="3010"/>
                      <a:pt x="1880" y="2984"/>
                      <a:pt x="1946" y="2954"/>
                    </a:cubicBezTo>
                    <a:cubicBezTo>
                      <a:pt x="2011" y="2923"/>
                      <a:pt x="2082" y="2888"/>
                      <a:pt x="2153" y="2842"/>
                    </a:cubicBezTo>
                    <a:cubicBezTo>
                      <a:pt x="2214" y="2812"/>
                      <a:pt x="2255" y="2782"/>
                      <a:pt x="2265" y="2746"/>
                    </a:cubicBezTo>
                    <a:cubicBezTo>
                      <a:pt x="2280" y="2716"/>
                      <a:pt x="2270" y="2670"/>
                      <a:pt x="2239" y="2614"/>
                    </a:cubicBezTo>
                    <a:cubicBezTo>
                      <a:pt x="2153" y="2452"/>
                      <a:pt x="2067" y="2280"/>
                      <a:pt x="1971" y="2088"/>
                    </a:cubicBezTo>
                    <a:cubicBezTo>
                      <a:pt x="1875" y="1895"/>
                      <a:pt x="1783" y="1698"/>
                      <a:pt x="1687" y="1485"/>
                    </a:cubicBezTo>
                    <a:cubicBezTo>
                      <a:pt x="1591" y="1272"/>
                      <a:pt x="1495" y="1059"/>
                      <a:pt x="1398" y="842"/>
                    </a:cubicBezTo>
                    <a:cubicBezTo>
                      <a:pt x="1302" y="619"/>
                      <a:pt x="1211" y="401"/>
                      <a:pt x="1120" y="188"/>
                    </a:cubicBezTo>
                    <a:cubicBezTo>
                      <a:pt x="1084" y="112"/>
                      <a:pt x="1044" y="56"/>
                      <a:pt x="993" y="31"/>
                    </a:cubicBezTo>
                    <a:cubicBezTo>
                      <a:pt x="958" y="10"/>
                      <a:pt x="910" y="1"/>
                      <a:pt x="852" y="1"/>
                    </a:cubicBezTo>
                    <a:close/>
                    <a:moveTo>
                      <a:pt x="2368" y="3008"/>
                    </a:moveTo>
                    <a:cubicBezTo>
                      <a:pt x="2354" y="3008"/>
                      <a:pt x="2340" y="3008"/>
                      <a:pt x="2325" y="3010"/>
                    </a:cubicBezTo>
                    <a:cubicBezTo>
                      <a:pt x="2260" y="3010"/>
                      <a:pt x="2189" y="3030"/>
                      <a:pt x="2118" y="3070"/>
                    </a:cubicBezTo>
                    <a:cubicBezTo>
                      <a:pt x="2032" y="3111"/>
                      <a:pt x="1961" y="3162"/>
                      <a:pt x="1910" y="3222"/>
                    </a:cubicBezTo>
                    <a:cubicBezTo>
                      <a:pt x="1864" y="3278"/>
                      <a:pt x="1829" y="3339"/>
                      <a:pt x="1814" y="3405"/>
                    </a:cubicBezTo>
                    <a:cubicBezTo>
                      <a:pt x="1804" y="3465"/>
                      <a:pt x="1804" y="3526"/>
                      <a:pt x="1819" y="3587"/>
                    </a:cubicBezTo>
                    <a:cubicBezTo>
                      <a:pt x="1834" y="3648"/>
                      <a:pt x="1859" y="3699"/>
                      <a:pt x="1900" y="3749"/>
                    </a:cubicBezTo>
                    <a:cubicBezTo>
                      <a:pt x="1987" y="3851"/>
                      <a:pt x="2088" y="3901"/>
                      <a:pt x="2203" y="3901"/>
                    </a:cubicBezTo>
                    <a:cubicBezTo>
                      <a:pt x="2208" y="3901"/>
                      <a:pt x="2214" y="3901"/>
                      <a:pt x="2219" y="3901"/>
                    </a:cubicBezTo>
                    <a:cubicBezTo>
                      <a:pt x="2346" y="3891"/>
                      <a:pt x="2457" y="3840"/>
                      <a:pt x="2558" y="3744"/>
                    </a:cubicBezTo>
                    <a:cubicBezTo>
                      <a:pt x="2604" y="3704"/>
                      <a:pt x="2639" y="3653"/>
                      <a:pt x="2665" y="3602"/>
                    </a:cubicBezTo>
                    <a:cubicBezTo>
                      <a:pt x="2690" y="3552"/>
                      <a:pt x="2705" y="3506"/>
                      <a:pt x="2710" y="3455"/>
                    </a:cubicBezTo>
                    <a:cubicBezTo>
                      <a:pt x="2715" y="3410"/>
                      <a:pt x="2715" y="3364"/>
                      <a:pt x="2710" y="3319"/>
                    </a:cubicBezTo>
                    <a:cubicBezTo>
                      <a:pt x="2705" y="3273"/>
                      <a:pt x="2695" y="3238"/>
                      <a:pt x="2685" y="3212"/>
                    </a:cubicBezTo>
                    <a:cubicBezTo>
                      <a:pt x="2670" y="3182"/>
                      <a:pt x="2650" y="3146"/>
                      <a:pt x="2614" y="3111"/>
                    </a:cubicBezTo>
                    <a:cubicBezTo>
                      <a:pt x="2584" y="3075"/>
                      <a:pt x="2543" y="3050"/>
                      <a:pt x="2493" y="3030"/>
                    </a:cubicBezTo>
                    <a:cubicBezTo>
                      <a:pt x="2454" y="3014"/>
                      <a:pt x="2412" y="3008"/>
                      <a:pt x="2368" y="300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99B8833-1EDA-482F-BC93-23B521AD623E}"/>
              </a:ext>
            </a:extLst>
          </p:cNvPr>
          <p:cNvGrpSpPr/>
          <p:nvPr/>
        </p:nvGrpSpPr>
        <p:grpSpPr>
          <a:xfrm>
            <a:off x="3670620" y="1422506"/>
            <a:ext cx="3704398" cy="505077"/>
            <a:chOff x="3887968" y="1968075"/>
            <a:chExt cx="3704398" cy="505077"/>
          </a:xfrm>
        </p:grpSpPr>
        <p:grpSp>
          <p:nvGrpSpPr>
            <p:cNvPr id="2041" name="Google Shape;2041;p35"/>
            <p:cNvGrpSpPr/>
            <p:nvPr/>
          </p:nvGrpSpPr>
          <p:grpSpPr>
            <a:xfrm>
              <a:off x="3887968" y="1968075"/>
              <a:ext cx="3704398" cy="505077"/>
              <a:chOff x="3492276" y="2308825"/>
              <a:chExt cx="4653185" cy="726300"/>
            </a:xfrm>
          </p:grpSpPr>
          <p:sp>
            <p:nvSpPr>
              <p:cNvPr id="2042" name="Google Shape;2042;p35"/>
              <p:cNvSpPr/>
              <p:nvPr/>
            </p:nvSpPr>
            <p:spPr>
              <a:xfrm>
                <a:off x="3492276" y="2308825"/>
                <a:ext cx="4653185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3" name="Google Shape;2043;p35"/>
              <p:cNvSpPr/>
              <p:nvPr/>
            </p:nvSpPr>
            <p:spPr>
              <a:xfrm>
                <a:off x="3577325" y="239030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</a:t>
                </a:r>
                <a:endParaRPr dirty="0"/>
              </a:p>
            </p:txBody>
          </p:sp>
          <p:sp>
            <p:nvSpPr>
              <p:cNvPr id="2044" name="Google Shape;2044;p35"/>
              <p:cNvSpPr/>
              <p:nvPr/>
            </p:nvSpPr>
            <p:spPr>
              <a:xfrm>
                <a:off x="7398638" y="2390301"/>
                <a:ext cx="55140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5"/>
              <p:cNvSpPr/>
              <p:nvPr/>
            </p:nvSpPr>
            <p:spPr>
              <a:xfrm>
                <a:off x="4205525" y="2438474"/>
                <a:ext cx="3072127" cy="471574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5"/>
              <p:cNvSpPr txBox="1"/>
              <p:nvPr/>
            </p:nvSpPr>
            <p:spPr>
              <a:xfrm>
                <a:off x="4128724" y="2405904"/>
                <a:ext cx="3148927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Sumber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jelas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69" name="Google Shape;2069;p35"/>
            <p:cNvGrpSpPr/>
            <p:nvPr/>
          </p:nvGrpSpPr>
          <p:grpSpPr>
            <a:xfrm>
              <a:off x="7080605" y="2115256"/>
              <a:ext cx="265037" cy="226847"/>
              <a:chOff x="10784975" y="3094695"/>
              <a:chExt cx="309363" cy="309363"/>
            </a:xfrm>
          </p:grpSpPr>
          <p:sp>
            <p:nvSpPr>
              <p:cNvPr id="2070" name="Google Shape;2070;p35"/>
              <p:cNvSpPr/>
              <p:nvPr/>
            </p:nvSpPr>
            <p:spPr>
              <a:xfrm>
                <a:off x="10794286" y="3104006"/>
                <a:ext cx="290705" cy="290705"/>
              </a:xfrm>
              <a:custGeom>
                <a:avLst/>
                <a:gdLst/>
                <a:ahLst/>
                <a:cxnLst/>
                <a:rect l="l" t="t" r="r" b="b"/>
                <a:pathLst>
                  <a:path w="8055" h="8055" extrusionOk="0">
                    <a:moveTo>
                      <a:pt x="4028" y="1"/>
                    </a:moveTo>
                    <a:cubicBezTo>
                      <a:pt x="1809" y="1"/>
                      <a:pt x="1" y="1804"/>
                      <a:pt x="1" y="4028"/>
                    </a:cubicBezTo>
                    <a:cubicBezTo>
                      <a:pt x="1" y="6236"/>
                      <a:pt x="1794" y="8055"/>
                      <a:pt x="4028" y="8055"/>
                    </a:cubicBezTo>
                    <a:cubicBezTo>
                      <a:pt x="6262" y="8055"/>
                      <a:pt x="8055" y="6241"/>
                      <a:pt x="8055" y="4028"/>
                    </a:cubicBezTo>
                    <a:cubicBezTo>
                      <a:pt x="8055" y="1804"/>
                      <a:pt x="6246" y="1"/>
                      <a:pt x="40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5"/>
              <p:cNvSpPr/>
              <p:nvPr/>
            </p:nvSpPr>
            <p:spPr>
              <a:xfrm>
                <a:off x="10784975" y="3094695"/>
                <a:ext cx="309363" cy="309363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8572" extrusionOk="0">
                    <a:moveTo>
                      <a:pt x="3004" y="725"/>
                    </a:moveTo>
                    <a:lnTo>
                      <a:pt x="3004" y="725"/>
                    </a:lnTo>
                    <a:cubicBezTo>
                      <a:pt x="2766" y="1029"/>
                      <a:pt x="2579" y="1388"/>
                      <a:pt x="2442" y="1753"/>
                    </a:cubicBezTo>
                    <a:cubicBezTo>
                      <a:pt x="2199" y="1677"/>
                      <a:pt x="1966" y="1591"/>
                      <a:pt x="1738" y="1490"/>
                    </a:cubicBezTo>
                    <a:cubicBezTo>
                      <a:pt x="2102" y="1155"/>
                      <a:pt x="2533" y="897"/>
                      <a:pt x="3004" y="725"/>
                    </a:cubicBezTo>
                    <a:close/>
                    <a:moveTo>
                      <a:pt x="5567" y="725"/>
                    </a:moveTo>
                    <a:lnTo>
                      <a:pt x="5567" y="725"/>
                    </a:lnTo>
                    <a:cubicBezTo>
                      <a:pt x="6038" y="897"/>
                      <a:pt x="6469" y="1155"/>
                      <a:pt x="6834" y="1490"/>
                    </a:cubicBezTo>
                    <a:cubicBezTo>
                      <a:pt x="6606" y="1591"/>
                      <a:pt x="6373" y="1677"/>
                      <a:pt x="6130" y="1753"/>
                    </a:cubicBezTo>
                    <a:cubicBezTo>
                      <a:pt x="5993" y="1388"/>
                      <a:pt x="5805" y="1029"/>
                      <a:pt x="5567" y="725"/>
                    </a:cubicBezTo>
                    <a:close/>
                    <a:moveTo>
                      <a:pt x="4032" y="542"/>
                    </a:moveTo>
                    <a:lnTo>
                      <a:pt x="4032" y="2011"/>
                    </a:lnTo>
                    <a:cubicBezTo>
                      <a:pt x="3658" y="2001"/>
                      <a:pt x="3288" y="1950"/>
                      <a:pt x="2933" y="1874"/>
                    </a:cubicBezTo>
                    <a:cubicBezTo>
                      <a:pt x="3136" y="1358"/>
                      <a:pt x="3511" y="720"/>
                      <a:pt x="4032" y="542"/>
                    </a:cubicBezTo>
                    <a:close/>
                    <a:moveTo>
                      <a:pt x="4539" y="542"/>
                    </a:moveTo>
                    <a:cubicBezTo>
                      <a:pt x="5061" y="720"/>
                      <a:pt x="5436" y="1358"/>
                      <a:pt x="5638" y="1874"/>
                    </a:cubicBezTo>
                    <a:cubicBezTo>
                      <a:pt x="5284" y="1950"/>
                      <a:pt x="4914" y="2001"/>
                      <a:pt x="4539" y="2011"/>
                    </a:cubicBezTo>
                    <a:lnTo>
                      <a:pt x="4539" y="542"/>
                    </a:lnTo>
                    <a:close/>
                    <a:moveTo>
                      <a:pt x="1373" y="1869"/>
                    </a:moveTo>
                    <a:cubicBezTo>
                      <a:pt x="1667" y="2011"/>
                      <a:pt x="1971" y="2133"/>
                      <a:pt x="2285" y="2229"/>
                    </a:cubicBezTo>
                    <a:cubicBezTo>
                      <a:pt x="2128" y="2776"/>
                      <a:pt x="2037" y="3394"/>
                      <a:pt x="2016" y="4032"/>
                    </a:cubicBezTo>
                    <a:lnTo>
                      <a:pt x="512" y="4032"/>
                    </a:lnTo>
                    <a:cubicBezTo>
                      <a:pt x="563" y="3212"/>
                      <a:pt x="882" y="2467"/>
                      <a:pt x="1373" y="1869"/>
                    </a:cubicBezTo>
                    <a:close/>
                    <a:moveTo>
                      <a:pt x="2771" y="2356"/>
                    </a:moveTo>
                    <a:cubicBezTo>
                      <a:pt x="3181" y="2447"/>
                      <a:pt x="3602" y="2503"/>
                      <a:pt x="4032" y="2513"/>
                    </a:cubicBezTo>
                    <a:lnTo>
                      <a:pt x="4032" y="4032"/>
                    </a:lnTo>
                    <a:lnTo>
                      <a:pt x="2518" y="4032"/>
                    </a:lnTo>
                    <a:cubicBezTo>
                      <a:pt x="2538" y="3435"/>
                      <a:pt x="2624" y="2862"/>
                      <a:pt x="2771" y="2356"/>
                    </a:cubicBezTo>
                    <a:close/>
                    <a:moveTo>
                      <a:pt x="5800" y="2356"/>
                    </a:moveTo>
                    <a:cubicBezTo>
                      <a:pt x="5947" y="2862"/>
                      <a:pt x="6033" y="3435"/>
                      <a:pt x="6054" y="4032"/>
                    </a:cubicBezTo>
                    <a:lnTo>
                      <a:pt x="4539" y="4032"/>
                    </a:lnTo>
                    <a:lnTo>
                      <a:pt x="4539" y="2513"/>
                    </a:lnTo>
                    <a:cubicBezTo>
                      <a:pt x="4970" y="2503"/>
                      <a:pt x="5390" y="2447"/>
                      <a:pt x="5800" y="2356"/>
                    </a:cubicBezTo>
                    <a:close/>
                    <a:moveTo>
                      <a:pt x="7198" y="1869"/>
                    </a:moveTo>
                    <a:cubicBezTo>
                      <a:pt x="7690" y="2467"/>
                      <a:pt x="8009" y="3212"/>
                      <a:pt x="8060" y="4032"/>
                    </a:cubicBezTo>
                    <a:lnTo>
                      <a:pt x="6555" y="4032"/>
                    </a:lnTo>
                    <a:cubicBezTo>
                      <a:pt x="6535" y="3394"/>
                      <a:pt x="6444" y="2776"/>
                      <a:pt x="6287" y="2229"/>
                    </a:cubicBezTo>
                    <a:cubicBezTo>
                      <a:pt x="6601" y="2133"/>
                      <a:pt x="6910" y="2011"/>
                      <a:pt x="7198" y="1869"/>
                    </a:cubicBezTo>
                    <a:close/>
                    <a:moveTo>
                      <a:pt x="4032" y="4534"/>
                    </a:moveTo>
                    <a:lnTo>
                      <a:pt x="4032" y="6049"/>
                    </a:lnTo>
                    <a:cubicBezTo>
                      <a:pt x="3602" y="6064"/>
                      <a:pt x="3176" y="6114"/>
                      <a:pt x="2766" y="6206"/>
                    </a:cubicBezTo>
                    <a:cubicBezTo>
                      <a:pt x="2624" y="5699"/>
                      <a:pt x="2538" y="5132"/>
                      <a:pt x="2518" y="4534"/>
                    </a:cubicBezTo>
                    <a:close/>
                    <a:moveTo>
                      <a:pt x="6054" y="4534"/>
                    </a:moveTo>
                    <a:cubicBezTo>
                      <a:pt x="6033" y="5132"/>
                      <a:pt x="5947" y="5699"/>
                      <a:pt x="5805" y="6206"/>
                    </a:cubicBezTo>
                    <a:cubicBezTo>
                      <a:pt x="5395" y="6114"/>
                      <a:pt x="4970" y="6064"/>
                      <a:pt x="4539" y="6049"/>
                    </a:cubicBezTo>
                    <a:lnTo>
                      <a:pt x="4539" y="4534"/>
                    </a:lnTo>
                    <a:close/>
                    <a:moveTo>
                      <a:pt x="2016" y="4534"/>
                    </a:moveTo>
                    <a:cubicBezTo>
                      <a:pt x="2037" y="5172"/>
                      <a:pt x="2128" y="5785"/>
                      <a:pt x="2285" y="6332"/>
                    </a:cubicBezTo>
                    <a:cubicBezTo>
                      <a:pt x="1966" y="6433"/>
                      <a:pt x="1662" y="6550"/>
                      <a:pt x="1368" y="6692"/>
                    </a:cubicBezTo>
                    <a:cubicBezTo>
                      <a:pt x="866" y="6084"/>
                      <a:pt x="563" y="5329"/>
                      <a:pt x="512" y="4534"/>
                    </a:cubicBezTo>
                    <a:close/>
                    <a:moveTo>
                      <a:pt x="8060" y="4534"/>
                    </a:moveTo>
                    <a:cubicBezTo>
                      <a:pt x="8009" y="5329"/>
                      <a:pt x="7705" y="6084"/>
                      <a:pt x="7204" y="6692"/>
                    </a:cubicBezTo>
                    <a:cubicBezTo>
                      <a:pt x="6910" y="6550"/>
                      <a:pt x="6606" y="6433"/>
                      <a:pt x="6287" y="6337"/>
                    </a:cubicBezTo>
                    <a:cubicBezTo>
                      <a:pt x="6444" y="5785"/>
                      <a:pt x="6535" y="5172"/>
                      <a:pt x="6555" y="4534"/>
                    </a:cubicBezTo>
                    <a:close/>
                    <a:moveTo>
                      <a:pt x="2442" y="6813"/>
                    </a:moveTo>
                    <a:cubicBezTo>
                      <a:pt x="2579" y="7173"/>
                      <a:pt x="2761" y="7538"/>
                      <a:pt x="3004" y="7842"/>
                    </a:cubicBezTo>
                    <a:cubicBezTo>
                      <a:pt x="2548" y="7680"/>
                      <a:pt x="2113" y="7426"/>
                      <a:pt x="1733" y="7077"/>
                    </a:cubicBezTo>
                    <a:cubicBezTo>
                      <a:pt x="1961" y="6976"/>
                      <a:pt x="2199" y="6884"/>
                      <a:pt x="2442" y="6813"/>
                    </a:cubicBezTo>
                    <a:close/>
                    <a:moveTo>
                      <a:pt x="6130" y="6813"/>
                    </a:moveTo>
                    <a:cubicBezTo>
                      <a:pt x="6373" y="6884"/>
                      <a:pt x="6611" y="6976"/>
                      <a:pt x="6839" y="7077"/>
                    </a:cubicBezTo>
                    <a:cubicBezTo>
                      <a:pt x="6464" y="7416"/>
                      <a:pt x="6038" y="7675"/>
                      <a:pt x="5567" y="7842"/>
                    </a:cubicBezTo>
                    <a:cubicBezTo>
                      <a:pt x="5810" y="7538"/>
                      <a:pt x="5993" y="7173"/>
                      <a:pt x="6130" y="6813"/>
                    </a:cubicBezTo>
                    <a:close/>
                    <a:moveTo>
                      <a:pt x="4032" y="6550"/>
                    </a:moveTo>
                    <a:lnTo>
                      <a:pt x="4032" y="8024"/>
                    </a:lnTo>
                    <a:cubicBezTo>
                      <a:pt x="3506" y="7852"/>
                      <a:pt x="3136" y="7203"/>
                      <a:pt x="2928" y="6687"/>
                    </a:cubicBezTo>
                    <a:cubicBezTo>
                      <a:pt x="3288" y="6611"/>
                      <a:pt x="3658" y="6565"/>
                      <a:pt x="4032" y="6550"/>
                    </a:cubicBezTo>
                    <a:close/>
                    <a:moveTo>
                      <a:pt x="4539" y="6550"/>
                    </a:moveTo>
                    <a:cubicBezTo>
                      <a:pt x="4914" y="6565"/>
                      <a:pt x="5284" y="6611"/>
                      <a:pt x="5643" y="6687"/>
                    </a:cubicBezTo>
                    <a:cubicBezTo>
                      <a:pt x="5436" y="7203"/>
                      <a:pt x="5066" y="7852"/>
                      <a:pt x="4539" y="8024"/>
                    </a:cubicBezTo>
                    <a:lnTo>
                      <a:pt x="4539" y="6550"/>
                    </a:lnTo>
                    <a:close/>
                    <a:moveTo>
                      <a:pt x="4286" y="0"/>
                    </a:moveTo>
                    <a:cubicBezTo>
                      <a:pt x="1920" y="0"/>
                      <a:pt x="0" y="1915"/>
                      <a:pt x="0" y="4286"/>
                    </a:cubicBezTo>
                    <a:cubicBezTo>
                      <a:pt x="0" y="6636"/>
                      <a:pt x="1905" y="8571"/>
                      <a:pt x="4286" y="8571"/>
                    </a:cubicBezTo>
                    <a:cubicBezTo>
                      <a:pt x="6662" y="8571"/>
                      <a:pt x="8571" y="6641"/>
                      <a:pt x="8571" y="4286"/>
                    </a:cubicBezTo>
                    <a:cubicBezTo>
                      <a:pt x="8571" y="1915"/>
                      <a:pt x="6656" y="0"/>
                      <a:pt x="4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841F5D5-D069-4D99-ACCB-68EF8D4B5E5B}"/>
              </a:ext>
            </a:extLst>
          </p:cNvPr>
          <p:cNvGrpSpPr/>
          <p:nvPr/>
        </p:nvGrpSpPr>
        <p:grpSpPr>
          <a:xfrm>
            <a:off x="3367591" y="1933171"/>
            <a:ext cx="4980824" cy="588317"/>
            <a:chOff x="3575102" y="2543459"/>
            <a:chExt cx="4980824" cy="588317"/>
          </a:xfrm>
        </p:grpSpPr>
        <p:grpSp>
          <p:nvGrpSpPr>
            <p:cNvPr id="2048" name="Google Shape;2048;p35"/>
            <p:cNvGrpSpPr/>
            <p:nvPr/>
          </p:nvGrpSpPr>
          <p:grpSpPr>
            <a:xfrm>
              <a:off x="3575102" y="2543459"/>
              <a:ext cx="4980824" cy="588317"/>
              <a:chOff x="3492275" y="3097171"/>
              <a:chExt cx="5194500" cy="746104"/>
            </a:xfrm>
          </p:grpSpPr>
          <p:sp>
            <p:nvSpPr>
              <p:cNvPr id="2049" name="Google Shape;2049;p35"/>
              <p:cNvSpPr/>
              <p:nvPr/>
            </p:nvSpPr>
            <p:spPr>
              <a:xfrm>
                <a:off x="3492275" y="3116975"/>
                <a:ext cx="5194500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5"/>
              <p:cNvSpPr/>
              <p:nvPr/>
            </p:nvSpPr>
            <p:spPr>
              <a:xfrm>
                <a:off x="3577325" y="31984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</a:t>
                </a:r>
                <a:endParaRPr/>
              </a:p>
            </p:txBody>
          </p:sp>
          <p:sp>
            <p:nvSpPr>
              <p:cNvPr id="2051" name="Google Shape;2051;p35"/>
              <p:cNvSpPr/>
              <p:nvPr/>
            </p:nvSpPr>
            <p:spPr>
              <a:xfrm>
                <a:off x="8050325" y="3198450"/>
                <a:ext cx="469007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5"/>
              <p:cNvSpPr/>
              <p:nvPr/>
            </p:nvSpPr>
            <p:spPr>
              <a:xfrm>
                <a:off x="4205600" y="31984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5"/>
              <p:cNvSpPr txBox="1"/>
              <p:nvPr/>
            </p:nvSpPr>
            <p:spPr>
              <a:xfrm>
                <a:off x="4399538" y="3097171"/>
                <a:ext cx="3295465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Isi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pemberitaan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berimbang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cenderung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menyudutkan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pihak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tertentu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72" name="Google Shape;2072;p35"/>
            <p:cNvGrpSpPr/>
            <p:nvPr/>
          </p:nvGrpSpPr>
          <p:grpSpPr>
            <a:xfrm>
              <a:off x="8044638" y="2787918"/>
              <a:ext cx="260884" cy="197892"/>
              <a:chOff x="11346778" y="3231077"/>
              <a:chExt cx="309363" cy="253929"/>
            </a:xfrm>
          </p:grpSpPr>
          <p:sp>
            <p:nvSpPr>
              <p:cNvPr id="2073" name="Google Shape;2073;p35"/>
              <p:cNvSpPr/>
              <p:nvPr/>
            </p:nvSpPr>
            <p:spPr>
              <a:xfrm>
                <a:off x="11346778" y="3231077"/>
                <a:ext cx="309363" cy="253929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7036" extrusionOk="0">
                    <a:moveTo>
                      <a:pt x="750" y="1"/>
                    </a:moveTo>
                    <a:cubicBezTo>
                      <a:pt x="335" y="1"/>
                      <a:pt x="1" y="340"/>
                      <a:pt x="1" y="756"/>
                    </a:cubicBezTo>
                    <a:lnTo>
                      <a:pt x="1" y="4773"/>
                    </a:lnTo>
                    <a:cubicBezTo>
                      <a:pt x="1" y="5188"/>
                      <a:pt x="335" y="5527"/>
                      <a:pt x="750" y="5527"/>
                    </a:cubicBezTo>
                    <a:lnTo>
                      <a:pt x="1520" y="5527"/>
                    </a:lnTo>
                    <a:lnTo>
                      <a:pt x="1520" y="6784"/>
                    </a:lnTo>
                    <a:cubicBezTo>
                      <a:pt x="1520" y="6933"/>
                      <a:pt x="1644" y="7036"/>
                      <a:pt x="1775" y="7036"/>
                    </a:cubicBezTo>
                    <a:cubicBezTo>
                      <a:pt x="1827" y="7036"/>
                      <a:pt x="1879" y="7020"/>
                      <a:pt x="1925" y="6986"/>
                    </a:cubicBezTo>
                    <a:lnTo>
                      <a:pt x="3866" y="5527"/>
                    </a:lnTo>
                    <a:lnTo>
                      <a:pt x="7817" y="5527"/>
                    </a:lnTo>
                    <a:cubicBezTo>
                      <a:pt x="8232" y="5527"/>
                      <a:pt x="8572" y="5188"/>
                      <a:pt x="8572" y="4773"/>
                    </a:cubicBezTo>
                    <a:lnTo>
                      <a:pt x="8572" y="756"/>
                    </a:lnTo>
                    <a:cubicBezTo>
                      <a:pt x="8572" y="340"/>
                      <a:pt x="8232" y="1"/>
                      <a:pt x="78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74" name="Google Shape;2074;p35"/>
              <p:cNvSpPr/>
              <p:nvPr/>
            </p:nvSpPr>
            <p:spPr>
              <a:xfrm>
                <a:off x="11401994" y="3285572"/>
                <a:ext cx="199289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49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5274" y="502"/>
                    </a:lnTo>
                    <a:cubicBezTo>
                      <a:pt x="5410" y="502"/>
                      <a:pt x="5522" y="390"/>
                      <a:pt x="5522" y="249"/>
                    </a:cubicBezTo>
                    <a:cubicBezTo>
                      <a:pt x="5522" y="112"/>
                      <a:pt x="5410" y="0"/>
                      <a:pt x="5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5"/>
              <p:cNvSpPr/>
              <p:nvPr/>
            </p:nvSpPr>
            <p:spPr>
              <a:xfrm>
                <a:off x="11401994" y="3321770"/>
                <a:ext cx="126892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54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3263" y="502"/>
                    </a:lnTo>
                    <a:cubicBezTo>
                      <a:pt x="3399" y="502"/>
                      <a:pt x="3516" y="390"/>
                      <a:pt x="3516" y="254"/>
                    </a:cubicBezTo>
                    <a:cubicBezTo>
                      <a:pt x="3516" y="112"/>
                      <a:pt x="3399" y="0"/>
                      <a:pt x="3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5"/>
              <p:cNvSpPr/>
              <p:nvPr/>
            </p:nvSpPr>
            <p:spPr>
              <a:xfrm>
                <a:off x="11546965" y="3321770"/>
                <a:ext cx="54315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54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1257" y="502"/>
                    </a:lnTo>
                    <a:cubicBezTo>
                      <a:pt x="1393" y="502"/>
                      <a:pt x="1505" y="390"/>
                      <a:pt x="1505" y="254"/>
                    </a:cubicBezTo>
                    <a:cubicBezTo>
                      <a:pt x="1505" y="112"/>
                      <a:pt x="1393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5"/>
              <p:cNvSpPr/>
              <p:nvPr/>
            </p:nvSpPr>
            <p:spPr>
              <a:xfrm>
                <a:off x="11401994" y="3357968"/>
                <a:ext cx="72433" cy="18298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07" extrusionOk="0">
                    <a:moveTo>
                      <a:pt x="249" y="0"/>
                    </a:moveTo>
                    <a:cubicBezTo>
                      <a:pt x="112" y="0"/>
                      <a:pt x="0" y="117"/>
                      <a:pt x="0" y="254"/>
                    </a:cubicBezTo>
                    <a:cubicBezTo>
                      <a:pt x="0" y="390"/>
                      <a:pt x="112" y="507"/>
                      <a:pt x="249" y="507"/>
                    </a:cubicBezTo>
                    <a:lnTo>
                      <a:pt x="1758" y="507"/>
                    </a:lnTo>
                    <a:cubicBezTo>
                      <a:pt x="1895" y="507"/>
                      <a:pt x="2006" y="390"/>
                      <a:pt x="2006" y="254"/>
                    </a:cubicBezTo>
                    <a:cubicBezTo>
                      <a:pt x="2006" y="117"/>
                      <a:pt x="1895" y="0"/>
                      <a:pt x="17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5"/>
              <p:cNvSpPr/>
              <p:nvPr/>
            </p:nvSpPr>
            <p:spPr>
              <a:xfrm>
                <a:off x="11492470" y="3357968"/>
                <a:ext cx="108811" cy="18298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507" extrusionOk="0">
                    <a:moveTo>
                      <a:pt x="254" y="0"/>
                    </a:moveTo>
                    <a:cubicBezTo>
                      <a:pt x="117" y="0"/>
                      <a:pt x="1" y="117"/>
                      <a:pt x="1" y="254"/>
                    </a:cubicBezTo>
                    <a:cubicBezTo>
                      <a:pt x="1" y="390"/>
                      <a:pt x="117" y="507"/>
                      <a:pt x="254" y="507"/>
                    </a:cubicBezTo>
                    <a:lnTo>
                      <a:pt x="2767" y="507"/>
                    </a:lnTo>
                    <a:cubicBezTo>
                      <a:pt x="2903" y="507"/>
                      <a:pt x="3015" y="390"/>
                      <a:pt x="3015" y="254"/>
                    </a:cubicBezTo>
                    <a:cubicBezTo>
                      <a:pt x="3015" y="117"/>
                      <a:pt x="2903" y="0"/>
                      <a:pt x="27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FB22827-41C7-4B99-B8C5-14A0B610EEE1}"/>
              </a:ext>
            </a:extLst>
          </p:cNvPr>
          <p:cNvGrpSpPr/>
          <p:nvPr/>
        </p:nvGrpSpPr>
        <p:grpSpPr>
          <a:xfrm>
            <a:off x="3367591" y="816635"/>
            <a:ext cx="4870325" cy="577299"/>
            <a:chOff x="3575102" y="1306913"/>
            <a:chExt cx="4870325" cy="577299"/>
          </a:xfrm>
        </p:grpSpPr>
        <p:grpSp>
          <p:nvGrpSpPr>
            <p:cNvPr id="2034" name="Google Shape;2034;p35"/>
            <p:cNvGrpSpPr/>
            <p:nvPr/>
          </p:nvGrpSpPr>
          <p:grpSpPr>
            <a:xfrm>
              <a:off x="3575102" y="1306913"/>
              <a:ext cx="4870325" cy="577299"/>
              <a:chOff x="3492275" y="1494844"/>
              <a:chExt cx="5248442" cy="732131"/>
            </a:xfrm>
          </p:grpSpPr>
          <p:sp>
            <p:nvSpPr>
              <p:cNvPr id="2035" name="Google Shape;2035;p35"/>
              <p:cNvSpPr/>
              <p:nvPr/>
            </p:nvSpPr>
            <p:spPr>
              <a:xfrm>
                <a:off x="3492275" y="1500675"/>
                <a:ext cx="5248442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5"/>
              <p:cNvSpPr/>
              <p:nvPr/>
            </p:nvSpPr>
            <p:spPr>
              <a:xfrm>
                <a:off x="3577325" y="15821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sz="2200"/>
              </a:p>
            </p:txBody>
          </p:sp>
          <p:sp>
            <p:nvSpPr>
              <p:cNvPr id="2037" name="Google Shape;2037;p35"/>
              <p:cNvSpPr/>
              <p:nvPr/>
            </p:nvSpPr>
            <p:spPr>
              <a:xfrm>
                <a:off x="8050325" y="15821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5"/>
              <p:cNvSpPr/>
              <p:nvPr/>
            </p:nvSpPr>
            <p:spPr>
              <a:xfrm>
                <a:off x="4205600" y="15821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5"/>
              <p:cNvSpPr txBox="1"/>
              <p:nvPr/>
            </p:nvSpPr>
            <p:spPr>
              <a:xfrm>
                <a:off x="4464527" y="1494844"/>
                <a:ext cx="3135112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mengakibatkan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kecemasan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,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permusuhan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kebencian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79" name="Google Shape;2079;p35"/>
            <p:cNvGrpSpPr/>
            <p:nvPr/>
          </p:nvGrpSpPr>
          <p:grpSpPr>
            <a:xfrm>
              <a:off x="7921454" y="1412613"/>
              <a:ext cx="282668" cy="306546"/>
              <a:chOff x="11763610" y="3257783"/>
              <a:chExt cx="289983" cy="308820"/>
            </a:xfrm>
          </p:grpSpPr>
          <p:sp>
            <p:nvSpPr>
              <p:cNvPr id="2080" name="Google Shape;2080;p35"/>
              <p:cNvSpPr/>
              <p:nvPr/>
            </p:nvSpPr>
            <p:spPr>
              <a:xfrm>
                <a:off x="11789738" y="3272941"/>
                <a:ext cx="221593" cy="94087"/>
              </a:xfrm>
              <a:custGeom>
                <a:avLst/>
                <a:gdLst/>
                <a:ahLst/>
                <a:cxnLst/>
                <a:rect l="l" t="t" r="r" b="b"/>
                <a:pathLst>
                  <a:path w="6140" h="2607" extrusionOk="0">
                    <a:moveTo>
                      <a:pt x="5801" y="1"/>
                    </a:moveTo>
                    <a:lnTo>
                      <a:pt x="4033" y="1764"/>
                    </a:lnTo>
                    <a:lnTo>
                      <a:pt x="2452" y="411"/>
                    </a:lnTo>
                    <a:cubicBezTo>
                      <a:pt x="2404" y="371"/>
                      <a:pt x="2346" y="350"/>
                      <a:pt x="2288" y="350"/>
                    </a:cubicBezTo>
                    <a:cubicBezTo>
                      <a:pt x="2229" y="350"/>
                      <a:pt x="2171" y="371"/>
                      <a:pt x="2123" y="411"/>
                    </a:cubicBezTo>
                    <a:lnTo>
                      <a:pt x="117" y="2169"/>
                    </a:lnTo>
                    <a:cubicBezTo>
                      <a:pt x="11" y="2260"/>
                      <a:pt x="0" y="2417"/>
                      <a:pt x="92" y="2523"/>
                    </a:cubicBezTo>
                    <a:cubicBezTo>
                      <a:pt x="141" y="2578"/>
                      <a:pt x="209" y="2606"/>
                      <a:pt x="278" y="2606"/>
                    </a:cubicBezTo>
                    <a:cubicBezTo>
                      <a:pt x="338" y="2606"/>
                      <a:pt x="397" y="2586"/>
                      <a:pt x="446" y="2544"/>
                    </a:cubicBezTo>
                    <a:lnTo>
                      <a:pt x="2290" y="933"/>
                    </a:lnTo>
                    <a:lnTo>
                      <a:pt x="3886" y="2296"/>
                    </a:lnTo>
                    <a:cubicBezTo>
                      <a:pt x="3932" y="2337"/>
                      <a:pt x="3991" y="2357"/>
                      <a:pt x="4050" y="2357"/>
                    </a:cubicBezTo>
                    <a:cubicBezTo>
                      <a:pt x="4114" y="2357"/>
                      <a:pt x="4178" y="2333"/>
                      <a:pt x="4225" y="2285"/>
                    </a:cubicBezTo>
                    <a:lnTo>
                      <a:pt x="6140" y="371"/>
                    </a:lnTo>
                    <a:lnTo>
                      <a:pt x="6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5"/>
              <p:cNvSpPr/>
              <p:nvPr/>
            </p:nvSpPr>
            <p:spPr>
              <a:xfrm>
                <a:off x="11971448" y="3257783"/>
                <a:ext cx="55073" cy="54388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507" extrusionOk="0">
                    <a:moveTo>
                      <a:pt x="269" y="0"/>
                    </a:moveTo>
                    <a:cubicBezTo>
                      <a:pt x="122" y="0"/>
                      <a:pt x="1" y="127"/>
                      <a:pt x="21" y="279"/>
                    </a:cubicBezTo>
                    <a:cubicBezTo>
                      <a:pt x="31" y="406"/>
                      <a:pt x="148" y="502"/>
                      <a:pt x="274" y="502"/>
                    </a:cubicBezTo>
                    <a:lnTo>
                      <a:pt x="1024" y="502"/>
                    </a:lnTo>
                    <a:lnTo>
                      <a:pt x="1024" y="1247"/>
                    </a:lnTo>
                    <a:cubicBezTo>
                      <a:pt x="1024" y="1378"/>
                      <a:pt x="1115" y="1490"/>
                      <a:pt x="1242" y="1505"/>
                    </a:cubicBezTo>
                    <a:cubicBezTo>
                      <a:pt x="1251" y="1506"/>
                      <a:pt x="1260" y="1506"/>
                      <a:pt x="1268" y="1506"/>
                    </a:cubicBezTo>
                    <a:cubicBezTo>
                      <a:pt x="1409" y="1506"/>
                      <a:pt x="1525" y="1395"/>
                      <a:pt x="1525" y="1257"/>
                    </a:cubicBezTo>
                    <a:lnTo>
                      <a:pt x="1525" y="249"/>
                    </a:lnTo>
                    <a:cubicBezTo>
                      <a:pt x="1525" y="112"/>
                      <a:pt x="1409" y="0"/>
                      <a:pt x="1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5"/>
              <p:cNvSpPr/>
              <p:nvPr/>
            </p:nvSpPr>
            <p:spPr>
              <a:xfrm>
                <a:off x="11772740" y="3394887"/>
                <a:ext cx="271866" cy="161286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4469" extrusionOk="0">
                    <a:moveTo>
                      <a:pt x="0" y="1"/>
                    </a:moveTo>
                    <a:lnTo>
                      <a:pt x="0" y="4468"/>
                    </a:lnTo>
                    <a:lnTo>
                      <a:pt x="7533" y="4468"/>
                    </a:lnTo>
                    <a:lnTo>
                      <a:pt x="75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5"/>
              <p:cNvSpPr/>
              <p:nvPr/>
            </p:nvSpPr>
            <p:spPr>
              <a:xfrm>
                <a:off x="11853905" y="3420475"/>
                <a:ext cx="108811" cy="108631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010" extrusionOk="0">
                    <a:moveTo>
                      <a:pt x="1510" y="1"/>
                    </a:moveTo>
                    <a:cubicBezTo>
                      <a:pt x="679" y="1"/>
                      <a:pt x="1" y="674"/>
                      <a:pt x="1" y="1505"/>
                    </a:cubicBezTo>
                    <a:cubicBezTo>
                      <a:pt x="1" y="2336"/>
                      <a:pt x="679" y="3010"/>
                      <a:pt x="1510" y="3010"/>
                    </a:cubicBezTo>
                    <a:cubicBezTo>
                      <a:pt x="2341" y="3010"/>
                      <a:pt x="3015" y="2336"/>
                      <a:pt x="3015" y="1505"/>
                    </a:cubicBezTo>
                    <a:cubicBezTo>
                      <a:pt x="3015" y="674"/>
                      <a:pt x="2341" y="1"/>
                      <a:pt x="15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5"/>
              <p:cNvSpPr/>
              <p:nvPr/>
            </p:nvSpPr>
            <p:spPr>
              <a:xfrm>
                <a:off x="11763610" y="3384096"/>
                <a:ext cx="289983" cy="182507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5057" extrusionOk="0">
                    <a:moveTo>
                      <a:pt x="6302" y="502"/>
                    </a:moveTo>
                    <a:cubicBezTo>
                      <a:pt x="6403" y="1130"/>
                      <a:pt x="6905" y="1627"/>
                      <a:pt x="7533" y="1733"/>
                    </a:cubicBezTo>
                    <a:lnTo>
                      <a:pt x="7533" y="3278"/>
                    </a:lnTo>
                    <a:cubicBezTo>
                      <a:pt x="6889" y="3384"/>
                      <a:pt x="6383" y="3901"/>
                      <a:pt x="6292" y="4550"/>
                    </a:cubicBezTo>
                    <a:lnTo>
                      <a:pt x="1743" y="4550"/>
                    </a:lnTo>
                    <a:cubicBezTo>
                      <a:pt x="1651" y="3901"/>
                      <a:pt x="1145" y="3384"/>
                      <a:pt x="502" y="3278"/>
                    </a:cubicBezTo>
                    <a:lnTo>
                      <a:pt x="502" y="1733"/>
                    </a:lnTo>
                    <a:cubicBezTo>
                      <a:pt x="1135" y="1627"/>
                      <a:pt x="1631" y="1130"/>
                      <a:pt x="1738" y="502"/>
                    </a:cubicBezTo>
                    <a:close/>
                    <a:moveTo>
                      <a:pt x="253" y="1"/>
                    </a:moveTo>
                    <a:cubicBezTo>
                      <a:pt x="112" y="1"/>
                      <a:pt x="0" y="112"/>
                      <a:pt x="0" y="249"/>
                    </a:cubicBezTo>
                    <a:lnTo>
                      <a:pt x="0" y="4803"/>
                    </a:lnTo>
                    <a:cubicBezTo>
                      <a:pt x="0" y="4940"/>
                      <a:pt x="112" y="5056"/>
                      <a:pt x="253" y="5056"/>
                    </a:cubicBezTo>
                    <a:lnTo>
                      <a:pt x="7786" y="5056"/>
                    </a:lnTo>
                    <a:cubicBezTo>
                      <a:pt x="7923" y="5056"/>
                      <a:pt x="8034" y="4940"/>
                      <a:pt x="8034" y="4803"/>
                    </a:cubicBezTo>
                    <a:lnTo>
                      <a:pt x="8034" y="249"/>
                    </a:lnTo>
                    <a:cubicBezTo>
                      <a:pt x="8034" y="112"/>
                      <a:pt x="7923" y="1"/>
                      <a:pt x="7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8816F39-E9F1-4AB7-A814-8E1AF907F80E}"/>
              </a:ext>
            </a:extLst>
          </p:cNvPr>
          <p:cNvGrpSpPr/>
          <p:nvPr/>
        </p:nvGrpSpPr>
        <p:grpSpPr>
          <a:xfrm>
            <a:off x="3662443" y="2527814"/>
            <a:ext cx="4980824" cy="588317"/>
            <a:chOff x="3868971" y="3202829"/>
            <a:chExt cx="4980824" cy="588317"/>
          </a:xfrm>
        </p:grpSpPr>
        <p:grpSp>
          <p:nvGrpSpPr>
            <p:cNvPr id="98" name="Google Shape;2048;p35">
              <a:extLst>
                <a:ext uri="{FF2B5EF4-FFF2-40B4-BE49-F238E27FC236}">
                  <a16:creationId xmlns:a16="http://schemas.microsoft.com/office/drawing/2014/main" id="{D829815C-1F08-41A5-BF83-CE890944E7EC}"/>
                </a:ext>
              </a:extLst>
            </p:cNvPr>
            <p:cNvGrpSpPr/>
            <p:nvPr/>
          </p:nvGrpSpPr>
          <p:grpSpPr>
            <a:xfrm>
              <a:off x="3868971" y="3202829"/>
              <a:ext cx="4980824" cy="588317"/>
              <a:chOff x="3492275" y="3097171"/>
              <a:chExt cx="5194500" cy="746104"/>
            </a:xfrm>
          </p:grpSpPr>
          <p:sp>
            <p:nvSpPr>
              <p:cNvPr id="99" name="Google Shape;2049;p35">
                <a:extLst>
                  <a:ext uri="{FF2B5EF4-FFF2-40B4-BE49-F238E27FC236}">
                    <a16:creationId xmlns:a16="http://schemas.microsoft.com/office/drawing/2014/main" id="{3FE61092-68C9-48F9-A3D2-CE743828AC4C}"/>
                  </a:ext>
                </a:extLst>
              </p:cNvPr>
              <p:cNvSpPr/>
              <p:nvPr/>
            </p:nvSpPr>
            <p:spPr>
              <a:xfrm>
                <a:off x="3492275" y="3116975"/>
                <a:ext cx="5194500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050;p35">
                <a:extLst>
                  <a:ext uri="{FF2B5EF4-FFF2-40B4-BE49-F238E27FC236}">
                    <a16:creationId xmlns:a16="http://schemas.microsoft.com/office/drawing/2014/main" id="{EC170C7D-5858-48F2-BB9C-6CA89C2173C7}"/>
                  </a:ext>
                </a:extLst>
              </p:cNvPr>
              <p:cNvSpPr/>
              <p:nvPr/>
            </p:nvSpPr>
            <p:spPr>
              <a:xfrm>
                <a:off x="3577325" y="31984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dirty="0"/>
              </a:p>
            </p:txBody>
          </p:sp>
          <p:sp>
            <p:nvSpPr>
              <p:cNvPr id="101" name="Google Shape;2051;p35">
                <a:extLst>
                  <a:ext uri="{FF2B5EF4-FFF2-40B4-BE49-F238E27FC236}">
                    <a16:creationId xmlns:a16="http://schemas.microsoft.com/office/drawing/2014/main" id="{7B06935F-EAC7-4028-910B-876538A72417}"/>
                  </a:ext>
                </a:extLst>
              </p:cNvPr>
              <p:cNvSpPr/>
              <p:nvPr/>
            </p:nvSpPr>
            <p:spPr>
              <a:xfrm>
                <a:off x="8050325" y="3198450"/>
                <a:ext cx="469007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052;p35">
                <a:extLst>
                  <a:ext uri="{FF2B5EF4-FFF2-40B4-BE49-F238E27FC236}">
                    <a16:creationId xmlns:a16="http://schemas.microsoft.com/office/drawing/2014/main" id="{D02C5ACC-B187-47A0-A362-0584AA2C083F}"/>
                  </a:ext>
                </a:extLst>
              </p:cNvPr>
              <p:cNvSpPr/>
              <p:nvPr/>
            </p:nvSpPr>
            <p:spPr>
              <a:xfrm>
                <a:off x="4205600" y="31984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053;p35">
                <a:extLst>
                  <a:ext uri="{FF2B5EF4-FFF2-40B4-BE49-F238E27FC236}">
                    <a16:creationId xmlns:a16="http://schemas.microsoft.com/office/drawing/2014/main" id="{AD704682-6E2D-4DBA-A8D2-93BCF8692756}"/>
                  </a:ext>
                </a:extLst>
              </p:cNvPr>
              <p:cNvSpPr txBox="1"/>
              <p:nvPr/>
            </p:nvSpPr>
            <p:spPr>
              <a:xfrm>
                <a:off x="4399538" y="3097171"/>
                <a:ext cx="3295465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Seringkali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bermuatan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fanatisme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atas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nama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ideologi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62" name="Google Shape;2062;p35"/>
            <p:cNvGrpSpPr/>
            <p:nvPr/>
          </p:nvGrpSpPr>
          <p:grpSpPr>
            <a:xfrm>
              <a:off x="8319642" y="3399773"/>
              <a:ext cx="305472" cy="207739"/>
              <a:chOff x="11313774" y="2840300"/>
              <a:chExt cx="309359" cy="263455"/>
            </a:xfrm>
          </p:grpSpPr>
          <p:sp>
            <p:nvSpPr>
              <p:cNvPr id="2063" name="Google Shape;2063;p35"/>
              <p:cNvSpPr/>
              <p:nvPr/>
            </p:nvSpPr>
            <p:spPr>
              <a:xfrm>
                <a:off x="11583253" y="2914139"/>
                <a:ext cx="39879" cy="70087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942" extrusionOk="0">
                    <a:moveTo>
                      <a:pt x="0" y="1"/>
                    </a:moveTo>
                    <a:lnTo>
                      <a:pt x="0" y="1941"/>
                    </a:lnTo>
                    <a:lnTo>
                      <a:pt x="912" y="1718"/>
                    </a:lnTo>
                    <a:cubicBezTo>
                      <a:pt x="1029" y="1688"/>
                      <a:pt x="1105" y="1586"/>
                      <a:pt x="1105" y="1470"/>
                    </a:cubicBezTo>
                    <a:lnTo>
                      <a:pt x="1105" y="467"/>
                    </a:lnTo>
                    <a:cubicBezTo>
                      <a:pt x="1105" y="350"/>
                      <a:pt x="1029" y="249"/>
                      <a:pt x="912" y="22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5"/>
              <p:cNvSpPr/>
              <p:nvPr/>
            </p:nvSpPr>
            <p:spPr>
              <a:xfrm>
                <a:off x="11313774" y="2903745"/>
                <a:ext cx="41720" cy="9069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513" extrusionOk="0">
                    <a:moveTo>
                      <a:pt x="254" y="0"/>
                    </a:moveTo>
                    <a:cubicBezTo>
                      <a:pt x="112" y="0"/>
                      <a:pt x="1" y="117"/>
                      <a:pt x="1" y="253"/>
                    </a:cubicBezTo>
                    <a:lnTo>
                      <a:pt x="1" y="2265"/>
                    </a:lnTo>
                    <a:cubicBezTo>
                      <a:pt x="1" y="2401"/>
                      <a:pt x="112" y="2513"/>
                      <a:pt x="254" y="2513"/>
                    </a:cubicBezTo>
                    <a:lnTo>
                      <a:pt x="1156" y="2513"/>
                    </a:lnTo>
                    <a:cubicBezTo>
                      <a:pt x="1090" y="2351"/>
                      <a:pt x="1105" y="2457"/>
                      <a:pt x="1105" y="253"/>
                    </a:cubicBezTo>
                    <a:cubicBezTo>
                      <a:pt x="1105" y="162"/>
                      <a:pt x="1125" y="81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5"/>
              <p:cNvSpPr/>
              <p:nvPr/>
            </p:nvSpPr>
            <p:spPr>
              <a:xfrm>
                <a:off x="11368810" y="3007755"/>
                <a:ext cx="54315" cy="9599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660" extrusionOk="0">
                    <a:moveTo>
                      <a:pt x="0" y="1"/>
                    </a:moveTo>
                    <a:lnTo>
                      <a:pt x="0" y="1910"/>
                    </a:lnTo>
                    <a:cubicBezTo>
                      <a:pt x="0" y="2326"/>
                      <a:pt x="340" y="2660"/>
                      <a:pt x="755" y="2660"/>
                    </a:cubicBezTo>
                    <a:cubicBezTo>
                      <a:pt x="1171" y="2660"/>
                      <a:pt x="1505" y="2326"/>
                      <a:pt x="1505" y="1910"/>
                    </a:cubicBezTo>
                    <a:lnTo>
                      <a:pt x="1505" y="51"/>
                    </a:lnTo>
                    <a:cubicBezTo>
                      <a:pt x="1075" y="51"/>
                      <a:pt x="782" y="53"/>
                      <a:pt x="577" y="53"/>
                    </a:cubicBezTo>
                    <a:cubicBezTo>
                      <a:pt x="135" y="53"/>
                      <a:pt x="108" y="4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5"/>
              <p:cNvSpPr/>
              <p:nvPr/>
            </p:nvSpPr>
            <p:spPr>
              <a:xfrm>
                <a:off x="11350693" y="2885628"/>
                <a:ext cx="104444" cy="126929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3517" extrusionOk="0">
                    <a:moveTo>
                      <a:pt x="751" y="1"/>
                    </a:moveTo>
                    <a:cubicBezTo>
                      <a:pt x="335" y="1"/>
                      <a:pt x="1" y="340"/>
                      <a:pt x="1" y="755"/>
                    </a:cubicBezTo>
                    <a:lnTo>
                      <a:pt x="1" y="2767"/>
                    </a:lnTo>
                    <a:cubicBezTo>
                      <a:pt x="1" y="3182"/>
                      <a:pt x="335" y="3516"/>
                      <a:pt x="751" y="3516"/>
                    </a:cubicBezTo>
                    <a:lnTo>
                      <a:pt x="2893" y="3516"/>
                    </a:lnTo>
                    <a:lnTo>
                      <a:pt x="28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5"/>
              <p:cNvSpPr/>
              <p:nvPr/>
            </p:nvSpPr>
            <p:spPr>
              <a:xfrm>
                <a:off x="11447954" y="2840300"/>
                <a:ext cx="87085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6029" extrusionOk="0">
                    <a:moveTo>
                      <a:pt x="2326" y="0"/>
                    </a:moveTo>
                    <a:lnTo>
                      <a:pt x="1" y="1262"/>
                    </a:lnTo>
                    <a:lnTo>
                      <a:pt x="1" y="4767"/>
                    </a:lnTo>
                    <a:lnTo>
                      <a:pt x="2326" y="6028"/>
                    </a:lnTo>
                    <a:lnTo>
                      <a:pt x="2412" y="6028"/>
                    </a:lnTo>
                    <a:lnTo>
                      <a:pt x="2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5"/>
              <p:cNvSpPr/>
              <p:nvPr/>
            </p:nvSpPr>
            <p:spPr>
              <a:xfrm>
                <a:off x="11531862" y="2840300"/>
                <a:ext cx="54532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6029" extrusionOk="0">
                    <a:moveTo>
                      <a:pt x="1" y="0"/>
                    </a:moveTo>
                    <a:lnTo>
                      <a:pt x="1" y="6028"/>
                    </a:lnTo>
                    <a:lnTo>
                      <a:pt x="1257" y="6028"/>
                    </a:lnTo>
                    <a:cubicBezTo>
                      <a:pt x="1394" y="6028"/>
                      <a:pt x="1510" y="5917"/>
                      <a:pt x="1510" y="5775"/>
                    </a:cubicBezTo>
                    <a:lnTo>
                      <a:pt x="1510" y="254"/>
                    </a:lnTo>
                    <a:cubicBezTo>
                      <a:pt x="1510" y="117"/>
                      <a:pt x="1394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14FC551-B073-4C0D-B07B-E5A02EEC74F9}"/>
              </a:ext>
            </a:extLst>
          </p:cNvPr>
          <p:cNvGrpSpPr/>
          <p:nvPr/>
        </p:nvGrpSpPr>
        <p:grpSpPr>
          <a:xfrm>
            <a:off x="3483186" y="3146498"/>
            <a:ext cx="4285747" cy="532805"/>
            <a:chOff x="3920114" y="3032747"/>
            <a:chExt cx="4285747" cy="532805"/>
          </a:xfrm>
        </p:grpSpPr>
        <p:grpSp>
          <p:nvGrpSpPr>
            <p:cNvPr id="165" name="Google Shape;2055;p35">
              <a:extLst>
                <a:ext uri="{FF2B5EF4-FFF2-40B4-BE49-F238E27FC236}">
                  <a16:creationId xmlns:a16="http://schemas.microsoft.com/office/drawing/2014/main" id="{9A431F0F-86BF-455F-A89B-8958FE921F65}"/>
                </a:ext>
              </a:extLst>
            </p:cNvPr>
            <p:cNvGrpSpPr/>
            <p:nvPr/>
          </p:nvGrpSpPr>
          <p:grpSpPr>
            <a:xfrm>
              <a:off x="3920114" y="3032747"/>
              <a:ext cx="4285747" cy="532805"/>
              <a:chOff x="3492275" y="3869617"/>
              <a:chExt cx="4208685" cy="675705"/>
            </a:xfrm>
          </p:grpSpPr>
          <p:sp>
            <p:nvSpPr>
              <p:cNvPr id="166" name="Google Shape;2056;p35">
                <a:extLst>
                  <a:ext uri="{FF2B5EF4-FFF2-40B4-BE49-F238E27FC236}">
                    <a16:creationId xmlns:a16="http://schemas.microsoft.com/office/drawing/2014/main" id="{077E6BAB-825D-4125-9478-8C363C4560AF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7" name="Google Shape;2057;p35">
                <a:extLst>
                  <a:ext uri="{FF2B5EF4-FFF2-40B4-BE49-F238E27FC236}">
                    <a16:creationId xmlns:a16="http://schemas.microsoft.com/office/drawing/2014/main" id="{C4A89A3E-C22C-4708-BB6D-DC52058DB5D1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</a:t>
                </a:r>
                <a:endParaRPr dirty="0"/>
              </a:p>
            </p:txBody>
          </p:sp>
          <p:sp>
            <p:nvSpPr>
              <p:cNvPr id="168" name="Google Shape;2058;p35">
                <a:extLst>
                  <a:ext uri="{FF2B5EF4-FFF2-40B4-BE49-F238E27FC236}">
                    <a16:creationId xmlns:a16="http://schemas.microsoft.com/office/drawing/2014/main" id="{3E5DE05F-FC63-4DA8-8DC4-F01E11FB055A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" name="Google Shape;2059;p35">
                <a:extLst>
                  <a:ext uri="{FF2B5EF4-FFF2-40B4-BE49-F238E27FC236}">
                    <a16:creationId xmlns:a16="http://schemas.microsoft.com/office/drawing/2014/main" id="{DADD3B2D-EC39-4A4F-AD60-401BFD2FF86C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060;p35">
                <a:extLst>
                  <a:ext uri="{FF2B5EF4-FFF2-40B4-BE49-F238E27FC236}">
                    <a16:creationId xmlns:a16="http://schemas.microsoft.com/office/drawing/2014/main" id="{8D33ADED-E628-4DE6-BDCB-97F537D59694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sv-SE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Judul dan pengantarnya provokatif.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3" name="Google Shape;2079;p35">
              <a:extLst>
                <a:ext uri="{FF2B5EF4-FFF2-40B4-BE49-F238E27FC236}">
                  <a16:creationId xmlns:a16="http://schemas.microsoft.com/office/drawing/2014/main" id="{A0B7B2E4-B4AA-4C0F-B3FA-41A6B177D32C}"/>
                </a:ext>
              </a:extLst>
            </p:cNvPr>
            <p:cNvGrpSpPr/>
            <p:nvPr/>
          </p:nvGrpSpPr>
          <p:grpSpPr>
            <a:xfrm>
              <a:off x="7604503" y="3116335"/>
              <a:ext cx="265083" cy="319813"/>
              <a:chOff x="11763610" y="3257783"/>
              <a:chExt cx="289983" cy="308820"/>
            </a:xfrm>
          </p:grpSpPr>
          <p:sp>
            <p:nvSpPr>
              <p:cNvPr id="184" name="Google Shape;2080;p35">
                <a:extLst>
                  <a:ext uri="{FF2B5EF4-FFF2-40B4-BE49-F238E27FC236}">
                    <a16:creationId xmlns:a16="http://schemas.microsoft.com/office/drawing/2014/main" id="{79AE7A99-5616-432D-801D-144CD15F0B0A}"/>
                  </a:ext>
                </a:extLst>
              </p:cNvPr>
              <p:cNvSpPr/>
              <p:nvPr/>
            </p:nvSpPr>
            <p:spPr>
              <a:xfrm>
                <a:off x="11789738" y="3272941"/>
                <a:ext cx="221593" cy="94087"/>
              </a:xfrm>
              <a:custGeom>
                <a:avLst/>
                <a:gdLst/>
                <a:ahLst/>
                <a:cxnLst/>
                <a:rect l="l" t="t" r="r" b="b"/>
                <a:pathLst>
                  <a:path w="6140" h="2607" extrusionOk="0">
                    <a:moveTo>
                      <a:pt x="5801" y="1"/>
                    </a:moveTo>
                    <a:lnTo>
                      <a:pt x="4033" y="1764"/>
                    </a:lnTo>
                    <a:lnTo>
                      <a:pt x="2452" y="411"/>
                    </a:lnTo>
                    <a:cubicBezTo>
                      <a:pt x="2404" y="371"/>
                      <a:pt x="2346" y="350"/>
                      <a:pt x="2288" y="350"/>
                    </a:cubicBezTo>
                    <a:cubicBezTo>
                      <a:pt x="2229" y="350"/>
                      <a:pt x="2171" y="371"/>
                      <a:pt x="2123" y="411"/>
                    </a:cubicBezTo>
                    <a:lnTo>
                      <a:pt x="117" y="2169"/>
                    </a:lnTo>
                    <a:cubicBezTo>
                      <a:pt x="11" y="2260"/>
                      <a:pt x="0" y="2417"/>
                      <a:pt x="92" y="2523"/>
                    </a:cubicBezTo>
                    <a:cubicBezTo>
                      <a:pt x="141" y="2578"/>
                      <a:pt x="209" y="2606"/>
                      <a:pt x="278" y="2606"/>
                    </a:cubicBezTo>
                    <a:cubicBezTo>
                      <a:pt x="338" y="2606"/>
                      <a:pt x="397" y="2586"/>
                      <a:pt x="446" y="2544"/>
                    </a:cubicBezTo>
                    <a:lnTo>
                      <a:pt x="2290" y="933"/>
                    </a:lnTo>
                    <a:lnTo>
                      <a:pt x="3886" y="2296"/>
                    </a:lnTo>
                    <a:cubicBezTo>
                      <a:pt x="3932" y="2337"/>
                      <a:pt x="3991" y="2357"/>
                      <a:pt x="4050" y="2357"/>
                    </a:cubicBezTo>
                    <a:cubicBezTo>
                      <a:pt x="4114" y="2357"/>
                      <a:pt x="4178" y="2333"/>
                      <a:pt x="4225" y="2285"/>
                    </a:cubicBezTo>
                    <a:lnTo>
                      <a:pt x="6140" y="371"/>
                    </a:lnTo>
                    <a:lnTo>
                      <a:pt x="6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081;p35">
                <a:extLst>
                  <a:ext uri="{FF2B5EF4-FFF2-40B4-BE49-F238E27FC236}">
                    <a16:creationId xmlns:a16="http://schemas.microsoft.com/office/drawing/2014/main" id="{8668B1BD-4D71-4074-8DFA-7D58D748CFFD}"/>
                  </a:ext>
                </a:extLst>
              </p:cNvPr>
              <p:cNvSpPr/>
              <p:nvPr/>
            </p:nvSpPr>
            <p:spPr>
              <a:xfrm>
                <a:off x="11971448" y="3257783"/>
                <a:ext cx="55073" cy="54388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507" extrusionOk="0">
                    <a:moveTo>
                      <a:pt x="269" y="0"/>
                    </a:moveTo>
                    <a:cubicBezTo>
                      <a:pt x="122" y="0"/>
                      <a:pt x="1" y="127"/>
                      <a:pt x="21" y="279"/>
                    </a:cubicBezTo>
                    <a:cubicBezTo>
                      <a:pt x="31" y="406"/>
                      <a:pt x="148" y="502"/>
                      <a:pt x="274" y="502"/>
                    </a:cubicBezTo>
                    <a:lnTo>
                      <a:pt x="1024" y="502"/>
                    </a:lnTo>
                    <a:lnTo>
                      <a:pt x="1024" y="1247"/>
                    </a:lnTo>
                    <a:cubicBezTo>
                      <a:pt x="1024" y="1378"/>
                      <a:pt x="1115" y="1490"/>
                      <a:pt x="1242" y="1505"/>
                    </a:cubicBezTo>
                    <a:cubicBezTo>
                      <a:pt x="1251" y="1506"/>
                      <a:pt x="1260" y="1506"/>
                      <a:pt x="1268" y="1506"/>
                    </a:cubicBezTo>
                    <a:cubicBezTo>
                      <a:pt x="1409" y="1506"/>
                      <a:pt x="1525" y="1395"/>
                      <a:pt x="1525" y="1257"/>
                    </a:cubicBezTo>
                    <a:lnTo>
                      <a:pt x="1525" y="249"/>
                    </a:lnTo>
                    <a:cubicBezTo>
                      <a:pt x="1525" y="112"/>
                      <a:pt x="1409" y="0"/>
                      <a:pt x="1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082;p35">
                <a:extLst>
                  <a:ext uri="{FF2B5EF4-FFF2-40B4-BE49-F238E27FC236}">
                    <a16:creationId xmlns:a16="http://schemas.microsoft.com/office/drawing/2014/main" id="{D2B90047-E431-423C-A225-6E919517C9F5}"/>
                  </a:ext>
                </a:extLst>
              </p:cNvPr>
              <p:cNvSpPr/>
              <p:nvPr/>
            </p:nvSpPr>
            <p:spPr>
              <a:xfrm>
                <a:off x="11772740" y="3394887"/>
                <a:ext cx="271866" cy="161286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4469" extrusionOk="0">
                    <a:moveTo>
                      <a:pt x="0" y="1"/>
                    </a:moveTo>
                    <a:lnTo>
                      <a:pt x="0" y="4468"/>
                    </a:lnTo>
                    <a:lnTo>
                      <a:pt x="7533" y="4468"/>
                    </a:lnTo>
                    <a:lnTo>
                      <a:pt x="75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083;p35">
                <a:extLst>
                  <a:ext uri="{FF2B5EF4-FFF2-40B4-BE49-F238E27FC236}">
                    <a16:creationId xmlns:a16="http://schemas.microsoft.com/office/drawing/2014/main" id="{27519D0A-9660-4956-8248-A0CF4DDAF3BE}"/>
                  </a:ext>
                </a:extLst>
              </p:cNvPr>
              <p:cNvSpPr/>
              <p:nvPr/>
            </p:nvSpPr>
            <p:spPr>
              <a:xfrm>
                <a:off x="11853905" y="3420475"/>
                <a:ext cx="108811" cy="108631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010" extrusionOk="0">
                    <a:moveTo>
                      <a:pt x="1510" y="1"/>
                    </a:moveTo>
                    <a:cubicBezTo>
                      <a:pt x="679" y="1"/>
                      <a:pt x="1" y="674"/>
                      <a:pt x="1" y="1505"/>
                    </a:cubicBezTo>
                    <a:cubicBezTo>
                      <a:pt x="1" y="2336"/>
                      <a:pt x="679" y="3010"/>
                      <a:pt x="1510" y="3010"/>
                    </a:cubicBezTo>
                    <a:cubicBezTo>
                      <a:pt x="2341" y="3010"/>
                      <a:pt x="3015" y="2336"/>
                      <a:pt x="3015" y="1505"/>
                    </a:cubicBezTo>
                    <a:cubicBezTo>
                      <a:pt x="3015" y="674"/>
                      <a:pt x="2341" y="1"/>
                      <a:pt x="15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084;p35">
                <a:extLst>
                  <a:ext uri="{FF2B5EF4-FFF2-40B4-BE49-F238E27FC236}">
                    <a16:creationId xmlns:a16="http://schemas.microsoft.com/office/drawing/2014/main" id="{4627F536-4FF6-4DE8-A128-1E47AD4262E8}"/>
                  </a:ext>
                </a:extLst>
              </p:cNvPr>
              <p:cNvSpPr/>
              <p:nvPr/>
            </p:nvSpPr>
            <p:spPr>
              <a:xfrm>
                <a:off x="11763610" y="3384096"/>
                <a:ext cx="289983" cy="182507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5057" extrusionOk="0">
                    <a:moveTo>
                      <a:pt x="6302" y="502"/>
                    </a:moveTo>
                    <a:cubicBezTo>
                      <a:pt x="6403" y="1130"/>
                      <a:pt x="6905" y="1627"/>
                      <a:pt x="7533" y="1733"/>
                    </a:cubicBezTo>
                    <a:lnTo>
                      <a:pt x="7533" y="3278"/>
                    </a:lnTo>
                    <a:cubicBezTo>
                      <a:pt x="6889" y="3384"/>
                      <a:pt x="6383" y="3901"/>
                      <a:pt x="6292" y="4550"/>
                    </a:cubicBezTo>
                    <a:lnTo>
                      <a:pt x="1743" y="4550"/>
                    </a:lnTo>
                    <a:cubicBezTo>
                      <a:pt x="1651" y="3901"/>
                      <a:pt x="1145" y="3384"/>
                      <a:pt x="502" y="3278"/>
                    </a:cubicBezTo>
                    <a:lnTo>
                      <a:pt x="502" y="1733"/>
                    </a:lnTo>
                    <a:cubicBezTo>
                      <a:pt x="1135" y="1627"/>
                      <a:pt x="1631" y="1130"/>
                      <a:pt x="1738" y="502"/>
                    </a:cubicBezTo>
                    <a:close/>
                    <a:moveTo>
                      <a:pt x="253" y="1"/>
                    </a:moveTo>
                    <a:cubicBezTo>
                      <a:pt x="112" y="1"/>
                      <a:pt x="0" y="112"/>
                      <a:pt x="0" y="249"/>
                    </a:cubicBezTo>
                    <a:lnTo>
                      <a:pt x="0" y="4803"/>
                    </a:lnTo>
                    <a:cubicBezTo>
                      <a:pt x="0" y="4940"/>
                      <a:pt x="112" y="5056"/>
                      <a:pt x="253" y="5056"/>
                    </a:cubicBezTo>
                    <a:lnTo>
                      <a:pt x="7786" y="5056"/>
                    </a:lnTo>
                    <a:cubicBezTo>
                      <a:pt x="7923" y="5056"/>
                      <a:pt x="8034" y="4940"/>
                      <a:pt x="8034" y="4803"/>
                    </a:cubicBezTo>
                    <a:lnTo>
                      <a:pt x="8034" y="249"/>
                    </a:lnTo>
                    <a:cubicBezTo>
                      <a:pt x="8034" y="112"/>
                      <a:pt x="7923" y="1"/>
                      <a:pt x="7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C2CCCAE-7106-4F67-8D98-9D6D2216791A}"/>
              </a:ext>
            </a:extLst>
          </p:cNvPr>
          <p:cNvGrpSpPr/>
          <p:nvPr/>
        </p:nvGrpSpPr>
        <p:grpSpPr>
          <a:xfrm>
            <a:off x="3895418" y="3715045"/>
            <a:ext cx="4285747" cy="532805"/>
            <a:chOff x="4314617" y="3667331"/>
            <a:chExt cx="4285747" cy="532805"/>
          </a:xfrm>
        </p:grpSpPr>
        <p:grpSp>
          <p:nvGrpSpPr>
            <p:cNvPr id="177" name="Google Shape;2055;p35">
              <a:extLst>
                <a:ext uri="{FF2B5EF4-FFF2-40B4-BE49-F238E27FC236}">
                  <a16:creationId xmlns:a16="http://schemas.microsoft.com/office/drawing/2014/main" id="{D2E7C522-D88F-4CCA-855C-1F1B337571D8}"/>
                </a:ext>
              </a:extLst>
            </p:cNvPr>
            <p:cNvGrpSpPr/>
            <p:nvPr/>
          </p:nvGrpSpPr>
          <p:grpSpPr>
            <a:xfrm>
              <a:off x="4314617" y="3667331"/>
              <a:ext cx="4285747" cy="532805"/>
              <a:chOff x="3492275" y="3869617"/>
              <a:chExt cx="4208685" cy="675705"/>
            </a:xfrm>
          </p:grpSpPr>
          <p:sp>
            <p:nvSpPr>
              <p:cNvPr id="178" name="Google Shape;2056;p35">
                <a:extLst>
                  <a:ext uri="{FF2B5EF4-FFF2-40B4-BE49-F238E27FC236}">
                    <a16:creationId xmlns:a16="http://schemas.microsoft.com/office/drawing/2014/main" id="{D79D64D8-0034-425C-8451-7F15EDD6DCF3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" name="Google Shape;2057;p35">
                <a:extLst>
                  <a:ext uri="{FF2B5EF4-FFF2-40B4-BE49-F238E27FC236}">
                    <a16:creationId xmlns:a16="http://schemas.microsoft.com/office/drawing/2014/main" id="{381059C9-9A2B-4FF0-B628-76BD36F04370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6</a:t>
                </a:r>
                <a:endParaRPr dirty="0"/>
              </a:p>
            </p:txBody>
          </p:sp>
          <p:sp>
            <p:nvSpPr>
              <p:cNvPr id="180" name="Google Shape;2058;p35">
                <a:extLst>
                  <a:ext uri="{FF2B5EF4-FFF2-40B4-BE49-F238E27FC236}">
                    <a16:creationId xmlns:a16="http://schemas.microsoft.com/office/drawing/2014/main" id="{E9DF9635-EA9D-4DB6-A9D7-C0B07950CB1F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" name="Google Shape;2059;p35">
                <a:extLst>
                  <a:ext uri="{FF2B5EF4-FFF2-40B4-BE49-F238E27FC236}">
                    <a16:creationId xmlns:a16="http://schemas.microsoft.com/office/drawing/2014/main" id="{06B43B15-6C86-43B1-8079-DC40DD1D7683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060;p35">
                <a:extLst>
                  <a:ext uri="{FF2B5EF4-FFF2-40B4-BE49-F238E27FC236}">
                    <a16:creationId xmlns:a16="http://schemas.microsoft.com/office/drawing/2014/main" id="{80A35C6B-F4E8-4E7A-8FA0-CB6FE7998F27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it-IT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Minta supaya di-share atau diviralkan.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9" name="Google Shape;2069;p35">
              <a:extLst>
                <a:ext uri="{FF2B5EF4-FFF2-40B4-BE49-F238E27FC236}">
                  <a16:creationId xmlns:a16="http://schemas.microsoft.com/office/drawing/2014/main" id="{8CEE254D-5EDB-43A3-9A87-C649EB45758A}"/>
                </a:ext>
              </a:extLst>
            </p:cNvPr>
            <p:cNvGrpSpPr/>
            <p:nvPr/>
          </p:nvGrpSpPr>
          <p:grpSpPr>
            <a:xfrm>
              <a:off x="8001900" y="3815400"/>
              <a:ext cx="265037" cy="226847"/>
              <a:chOff x="10784975" y="3094695"/>
              <a:chExt cx="309363" cy="309363"/>
            </a:xfrm>
          </p:grpSpPr>
          <p:sp>
            <p:nvSpPr>
              <p:cNvPr id="190" name="Google Shape;2070;p35">
                <a:extLst>
                  <a:ext uri="{FF2B5EF4-FFF2-40B4-BE49-F238E27FC236}">
                    <a16:creationId xmlns:a16="http://schemas.microsoft.com/office/drawing/2014/main" id="{306908C8-C8B8-4CEE-ABE1-7CCA3D373A00}"/>
                  </a:ext>
                </a:extLst>
              </p:cNvPr>
              <p:cNvSpPr/>
              <p:nvPr/>
            </p:nvSpPr>
            <p:spPr>
              <a:xfrm>
                <a:off x="10794286" y="3104006"/>
                <a:ext cx="290705" cy="290705"/>
              </a:xfrm>
              <a:custGeom>
                <a:avLst/>
                <a:gdLst/>
                <a:ahLst/>
                <a:cxnLst/>
                <a:rect l="l" t="t" r="r" b="b"/>
                <a:pathLst>
                  <a:path w="8055" h="8055" extrusionOk="0">
                    <a:moveTo>
                      <a:pt x="4028" y="1"/>
                    </a:moveTo>
                    <a:cubicBezTo>
                      <a:pt x="1809" y="1"/>
                      <a:pt x="1" y="1804"/>
                      <a:pt x="1" y="4028"/>
                    </a:cubicBezTo>
                    <a:cubicBezTo>
                      <a:pt x="1" y="6236"/>
                      <a:pt x="1794" y="8055"/>
                      <a:pt x="4028" y="8055"/>
                    </a:cubicBezTo>
                    <a:cubicBezTo>
                      <a:pt x="6262" y="8055"/>
                      <a:pt x="8055" y="6241"/>
                      <a:pt x="8055" y="4028"/>
                    </a:cubicBezTo>
                    <a:cubicBezTo>
                      <a:pt x="8055" y="1804"/>
                      <a:pt x="6246" y="1"/>
                      <a:pt x="40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071;p35">
                <a:extLst>
                  <a:ext uri="{FF2B5EF4-FFF2-40B4-BE49-F238E27FC236}">
                    <a16:creationId xmlns:a16="http://schemas.microsoft.com/office/drawing/2014/main" id="{0152753C-8C8A-4AF4-9C7F-D71C1B8C6DCD}"/>
                  </a:ext>
                </a:extLst>
              </p:cNvPr>
              <p:cNvSpPr/>
              <p:nvPr/>
            </p:nvSpPr>
            <p:spPr>
              <a:xfrm>
                <a:off x="10784975" y="3094695"/>
                <a:ext cx="309363" cy="309363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8572" extrusionOk="0">
                    <a:moveTo>
                      <a:pt x="3004" y="725"/>
                    </a:moveTo>
                    <a:lnTo>
                      <a:pt x="3004" y="725"/>
                    </a:lnTo>
                    <a:cubicBezTo>
                      <a:pt x="2766" y="1029"/>
                      <a:pt x="2579" y="1388"/>
                      <a:pt x="2442" y="1753"/>
                    </a:cubicBezTo>
                    <a:cubicBezTo>
                      <a:pt x="2199" y="1677"/>
                      <a:pt x="1966" y="1591"/>
                      <a:pt x="1738" y="1490"/>
                    </a:cubicBezTo>
                    <a:cubicBezTo>
                      <a:pt x="2102" y="1155"/>
                      <a:pt x="2533" y="897"/>
                      <a:pt x="3004" y="725"/>
                    </a:cubicBezTo>
                    <a:close/>
                    <a:moveTo>
                      <a:pt x="5567" y="725"/>
                    </a:moveTo>
                    <a:lnTo>
                      <a:pt x="5567" y="725"/>
                    </a:lnTo>
                    <a:cubicBezTo>
                      <a:pt x="6038" y="897"/>
                      <a:pt x="6469" y="1155"/>
                      <a:pt x="6834" y="1490"/>
                    </a:cubicBezTo>
                    <a:cubicBezTo>
                      <a:pt x="6606" y="1591"/>
                      <a:pt x="6373" y="1677"/>
                      <a:pt x="6130" y="1753"/>
                    </a:cubicBezTo>
                    <a:cubicBezTo>
                      <a:pt x="5993" y="1388"/>
                      <a:pt x="5805" y="1029"/>
                      <a:pt x="5567" y="725"/>
                    </a:cubicBezTo>
                    <a:close/>
                    <a:moveTo>
                      <a:pt x="4032" y="542"/>
                    </a:moveTo>
                    <a:lnTo>
                      <a:pt x="4032" y="2011"/>
                    </a:lnTo>
                    <a:cubicBezTo>
                      <a:pt x="3658" y="2001"/>
                      <a:pt x="3288" y="1950"/>
                      <a:pt x="2933" y="1874"/>
                    </a:cubicBezTo>
                    <a:cubicBezTo>
                      <a:pt x="3136" y="1358"/>
                      <a:pt x="3511" y="720"/>
                      <a:pt x="4032" y="542"/>
                    </a:cubicBezTo>
                    <a:close/>
                    <a:moveTo>
                      <a:pt x="4539" y="542"/>
                    </a:moveTo>
                    <a:cubicBezTo>
                      <a:pt x="5061" y="720"/>
                      <a:pt x="5436" y="1358"/>
                      <a:pt x="5638" y="1874"/>
                    </a:cubicBezTo>
                    <a:cubicBezTo>
                      <a:pt x="5284" y="1950"/>
                      <a:pt x="4914" y="2001"/>
                      <a:pt x="4539" y="2011"/>
                    </a:cubicBezTo>
                    <a:lnTo>
                      <a:pt x="4539" y="542"/>
                    </a:lnTo>
                    <a:close/>
                    <a:moveTo>
                      <a:pt x="1373" y="1869"/>
                    </a:moveTo>
                    <a:cubicBezTo>
                      <a:pt x="1667" y="2011"/>
                      <a:pt x="1971" y="2133"/>
                      <a:pt x="2285" y="2229"/>
                    </a:cubicBezTo>
                    <a:cubicBezTo>
                      <a:pt x="2128" y="2776"/>
                      <a:pt x="2037" y="3394"/>
                      <a:pt x="2016" y="4032"/>
                    </a:cubicBezTo>
                    <a:lnTo>
                      <a:pt x="512" y="4032"/>
                    </a:lnTo>
                    <a:cubicBezTo>
                      <a:pt x="563" y="3212"/>
                      <a:pt x="882" y="2467"/>
                      <a:pt x="1373" y="1869"/>
                    </a:cubicBezTo>
                    <a:close/>
                    <a:moveTo>
                      <a:pt x="2771" y="2356"/>
                    </a:moveTo>
                    <a:cubicBezTo>
                      <a:pt x="3181" y="2447"/>
                      <a:pt x="3602" y="2503"/>
                      <a:pt x="4032" y="2513"/>
                    </a:cubicBezTo>
                    <a:lnTo>
                      <a:pt x="4032" y="4032"/>
                    </a:lnTo>
                    <a:lnTo>
                      <a:pt x="2518" y="4032"/>
                    </a:lnTo>
                    <a:cubicBezTo>
                      <a:pt x="2538" y="3435"/>
                      <a:pt x="2624" y="2862"/>
                      <a:pt x="2771" y="2356"/>
                    </a:cubicBezTo>
                    <a:close/>
                    <a:moveTo>
                      <a:pt x="5800" y="2356"/>
                    </a:moveTo>
                    <a:cubicBezTo>
                      <a:pt x="5947" y="2862"/>
                      <a:pt x="6033" y="3435"/>
                      <a:pt x="6054" y="4032"/>
                    </a:cubicBezTo>
                    <a:lnTo>
                      <a:pt x="4539" y="4032"/>
                    </a:lnTo>
                    <a:lnTo>
                      <a:pt x="4539" y="2513"/>
                    </a:lnTo>
                    <a:cubicBezTo>
                      <a:pt x="4970" y="2503"/>
                      <a:pt x="5390" y="2447"/>
                      <a:pt x="5800" y="2356"/>
                    </a:cubicBezTo>
                    <a:close/>
                    <a:moveTo>
                      <a:pt x="7198" y="1869"/>
                    </a:moveTo>
                    <a:cubicBezTo>
                      <a:pt x="7690" y="2467"/>
                      <a:pt x="8009" y="3212"/>
                      <a:pt x="8060" y="4032"/>
                    </a:cubicBezTo>
                    <a:lnTo>
                      <a:pt x="6555" y="4032"/>
                    </a:lnTo>
                    <a:cubicBezTo>
                      <a:pt x="6535" y="3394"/>
                      <a:pt x="6444" y="2776"/>
                      <a:pt x="6287" y="2229"/>
                    </a:cubicBezTo>
                    <a:cubicBezTo>
                      <a:pt x="6601" y="2133"/>
                      <a:pt x="6910" y="2011"/>
                      <a:pt x="7198" y="1869"/>
                    </a:cubicBezTo>
                    <a:close/>
                    <a:moveTo>
                      <a:pt x="4032" y="4534"/>
                    </a:moveTo>
                    <a:lnTo>
                      <a:pt x="4032" y="6049"/>
                    </a:lnTo>
                    <a:cubicBezTo>
                      <a:pt x="3602" y="6064"/>
                      <a:pt x="3176" y="6114"/>
                      <a:pt x="2766" y="6206"/>
                    </a:cubicBezTo>
                    <a:cubicBezTo>
                      <a:pt x="2624" y="5699"/>
                      <a:pt x="2538" y="5132"/>
                      <a:pt x="2518" y="4534"/>
                    </a:cubicBezTo>
                    <a:close/>
                    <a:moveTo>
                      <a:pt x="6054" y="4534"/>
                    </a:moveTo>
                    <a:cubicBezTo>
                      <a:pt x="6033" y="5132"/>
                      <a:pt x="5947" y="5699"/>
                      <a:pt x="5805" y="6206"/>
                    </a:cubicBezTo>
                    <a:cubicBezTo>
                      <a:pt x="5395" y="6114"/>
                      <a:pt x="4970" y="6064"/>
                      <a:pt x="4539" y="6049"/>
                    </a:cubicBezTo>
                    <a:lnTo>
                      <a:pt x="4539" y="4534"/>
                    </a:lnTo>
                    <a:close/>
                    <a:moveTo>
                      <a:pt x="2016" y="4534"/>
                    </a:moveTo>
                    <a:cubicBezTo>
                      <a:pt x="2037" y="5172"/>
                      <a:pt x="2128" y="5785"/>
                      <a:pt x="2285" y="6332"/>
                    </a:cubicBezTo>
                    <a:cubicBezTo>
                      <a:pt x="1966" y="6433"/>
                      <a:pt x="1662" y="6550"/>
                      <a:pt x="1368" y="6692"/>
                    </a:cubicBezTo>
                    <a:cubicBezTo>
                      <a:pt x="866" y="6084"/>
                      <a:pt x="563" y="5329"/>
                      <a:pt x="512" y="4534"/>
                    </a:cubicBezTo>
                    <a:close/>
                    <a:moveTo>
                      <a:pt x="8060" y="4534"/>
                    </a:moveTo>
                    <a:cubicBezTo>
                      <a:pt x="8009" y="5329"/>
                      <a:pt x="7705" y="6084"/>
                      <a:pt x="7204" y="6692"/>
                    </a:cubicBezTo>
                    <a:cubicBezTo>
                      <a:pt x="6910" y="6550"/>
                      <a:pt x="6606" y="6433"/>
                      <a:pt x="6287" y="6337"/>
                    </a:cubicBezTo>
                    <a:cubicBezTo>
                      <a:pt x="6444" y="5785"/>
                      <a:pt x="6535" y="5172"/>
                      <a:pt x="6555" y="4534"/>
                    </a:cubicBezTo>
                    <a:close/>
                    <a:moveTo>
                      <a:pt x="2442" y="6813"/>
                    </a:moveTo>
                    <a:cubicBezTo>
                      <a:pt x="2579" y="7173"/>
                      <a:pt x="2761" y="7538"/>
                      <a:pt x="3004" y="7842"/>
                    </a:cubicBezTo>
                    <a:cubicBezTo>
                      <a:pt x="2548" y="7680"/>
                      <a:pt x="2113" y="7426"/>
                      <a:pt x="1733" y="7077"/>
                    </a:cubicBezTo>
                    <a:cubicBezTo>
                      <a:pt x="1961" y="6976"/>
                      <a:pt x="2199" y="6884"/>
                      <a:pt x="2442" y="6813"/>
                    </a:cubicBezTo>
                    <a:close/>
                    <a:moveTo>
                      <a:pt x="6130" y="6813"/>
                    </a:moveTo>
                    <a:cubicBezTo>
                      <a:pt x="6373" y="6884"/>
                      <a:pt x="6611" y="6976"/>
                      <a:pt x="6839" y="7077"/>
                    </a:cubicBezTo>
                    <a:cubicBezTo>
                      <a:pt x="6464" y="7416"/>
                      <a:pt x="6038" y="7675"/>
                      <a:pt x="5567" y="7842"/>
                    </a:cubicBezTo>
                    <a:cubicBezTo>
                      <a:pt x="5810" y="7538"/>
                      <a:pt x="5993" y="7173"/>
                      <a:pt x="6130" y="6813"/>
                    </a:cubicBezTo>
                    <a:close/>
                    <a:moveTo>
                      <a:pt x="4032" y="6550"/>
                    </a:moveTo>
                    <a:lnTo>
                      <a:pt x="4032" y="8024"/>
                    </a:lnTo>
                    <a:cubicBezTo>
                      <a:pt x="3506" y="7852"/>
                      <a:pt x="3136" y="7203"/>
                      <a:pt x="2928" y="6687"/>
                    </a:cubicBezTo>
                    <a:cubicBezTo>
                      <a:pt x="3288" y="6611"/>
                      <a:pt x="3658" y="6565"/>
                      <a:pt x="4032" y="6550"/>
                    </a:cubicBezTo>
                    <a:close/>
                    <a:moveTo>
                      <a:pt x="4539" y="6550"/>
                    </a:moveTo>
                    <a:cubicBezTo>
                      <a:pt x="4914" y="6565"/>
                      <a:pt x="5284" y="6611"/>
                      <a:pt x="5643" y="6687"/>
                    </a:cubicBezTo>
                    <a:cubicBezTo>
                      <a:pt x="5436" y="7203"/>
                      <a:pt x="5066" y="7852"/>
                      <a:pt x="4539" y="8024"/>
                    </a:cubicBezTo>
                    <a:lnTo>
                      <a:pt x="4539" y="6550"/>
                    </a:lnTo>
                    <a:close/>
                    <a:moveTo>
                      <a:pt x="4286" y="0"/>
                    </a:moveTo>
                    <a:cubicBezTo>
                      <a:pt x="1920" y="0"/>
                      <a:pt x="0" y="1915"/>
                      <a:pt x="0" y="4286"/>
                    </a:cubicBezTo>
                    <a:cubicBezTo>
                      <a:pt x="0" y="6636"/>
                      <a:pt x="1905" y="8571"/>
                      <a:pt x="4286" y="8571"/>
                    </a:cubicBezTo>
                    <a:cubicBezTo>
                      <a:pt x="6662" y="8571"/>
                      <a:pt x="8571" y="6641"/>
                      <a:pt x="8571" y="4286"/>
                    </a:cubicBezTo>
                    <a:cubicBezTo>
                      <a:pt x="8571" y="1915"/>
                      <a:pt x="6656" y="0"/>
                      <a:pt x="4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3DC13-BD45-4F65-BDFD-1B7977019603}"/>
              </a:ext>
            </a:extLst>
          </p:cNvPr>
          <p:cNvGrpSpPr/>
          <p:nvPr/>
        </p:nvGrpSpPr>
        <p:grpSpPr>
          <a:xfrm>
            <a:off x="3483185" y="4283592"/>
            <a:ext cx="4285747" cy="532805"/>
            <a:chOff x="3835822" y="4283459"/>
            <a:chExt cx="4285747" cy="532805"/>
          </a:xfrm>
        </p:grpSpPr>
        <p:grpSp>
          <p:nvGrpSpPr>
            <p:cNvPr id="171" name="Google Shape;2055;p35">
              <a:extLst>
                <a:ext uri="{FF2B5EF4-FFF2-40B4-BE49-F238E27FC236}">
                  <a16:creationId xmlns:a16="http://schemas.microsoft.com/office/drawing/2014/main" id="{60A77FCF-7C74-4364-9A54-2CAE576842F9}"/>
                </a:ext>
              </a:extLst>
            </p:cNvPr>
            <p:cNvGrpSpPr/>
            <p:nvPr/>
          </p:nvGrpSpPr>
          <p:grpSpPr>
            <a:xfrm>
              <a:off x="3835822" y="4283459"/>
              <a:ext cx="4285747" cy="532805"/>
              <a:chOff x="3492275" y="3869617"/>
              <a:chExt cx="4208685" cy="675705"/>
            </a:xfrm>
          </p:grpSpPr>
          <p:sp>
            <p:nvSpPr>
              <p:cNvPr id="172" name="Google Shape;2056;p35">
                <a:extLst>
                  <a:ext uri="{FF2B5EF4-FFF2-40B4-BE49-F238E27FC236}">
                    <a16:creationId xmlns:a16="http://schemas.microsoft.com/office/drawing/2014/main" id="{015FE9EC-4036-4CDF-9CB7-05E80EBFF05E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" name="Google Shape;2057;p35">
                <a:extLst>
                  <a:ext uri="{FF2B5EF4-FFF2-40B4-BE49-F238E27FC236}">
                    <a16:creationId xmlns:a16="http://schemas.microsoft.com/office/drawing/2014/main" id="{2ACCAEC6-0505-45B7-BDA8-143AAC3A21FB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</a:t>
                </a:r>
                <a:endParaRPr dirty="0"/>
              </a:p>
            </p:txBody>
          </p:sp>
          <p:sp>
            <p:nvSpPr>
              <p:cNvPr id="174" name="Google Shape;2058;p35">
                <a:extLst>
                  <a:ext uri="{FF2B5EF4-FFF2-40B4-BE49-F238E27FC236}">
                    <a16:creationId xmlns:a16="http://schemas.microsoft.com/office/drawing/2014/main" id="{1096FCA3-3D8F-453C-A214-ECD4C41E5507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" name="Google Shape;2059;p35">
                <a:extLst>
                  <a:ext uri="{FF2B5EF4-FFF2-40B4-BE49-F238E27FC236}">
                    <a16:creationId xmlns:a16="http://schemas.microsoft.com/office/drawing/2014/main" id="{4B169AEE-FAD5-4452-9054-F2162B284453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060;p35">
                <a:extLst>
                  <a:ext uri="{FF2B5EF4-FFF2-40B4-BE49-F238E27FC236}">
                    <a16:creationId xmlns:a16="http://schemas.microsoft.com/office/drawing/2014/main" id="{592C3732-5E00-417A-9676-911F0C898A20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sv-SE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Manipulasi foto dan keterangannya. 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2" name="Google Shape;2062;p35">
              <a:extLst>
                <a:ext uri="{FF2B5EF4-FFF2-40B4-BE49-F238E27FC236}">
                  <a16:creationId xmlns:a16="http://schemas.microsoft.com/office/drawing/2014/main" id="{D1B3CF84-A754-4E82-87E4-5A95C5753DF1}"/>
                </a:ext>
              </a:extLst>
            </p:cNvPr>
            <p:cNvGrpSpPr/>
            <p:nvPr/>
          </p:nvGrpSpPr>
          <p:grpSpPr>
            <a:xfrm>
              <a:off x="7505108" y="4441759"/>
              <a:ext cx="305472" cy="207739"/>
              <a:chOff x="11313774" y="2840300"/>
              <a:chExt cx="309359" cy="263455"/>
            </a:xfrm>
          </p:grpSpPr>
          <p:sp>
            <p:nvSpPr>
              <p:cNvPr id="193" name="Google Shape;2063;p35">
                <a:extLst>
                  <a:ext uri="{FF2B5EF4-FFF2-40B4-BE49-F238E27FC236}">
                    <a16:creationId xmlns:a16="http://schemas.microsoft.com/office/drawing/2014/main" id="{8107EC08-CD96-4D77-ACE5-29BFE7CEBD49}"/>
                  </a:ext>
                </a:extLst>
              </p:cNvPr>
              <p:cNvSpPr/>
              <p:nvPr/>
            </p:nvSpPr>
            <p:spPr>
              <a:xfrm>
                <a:off x="11583253" y="2914139"/>
                <a:ext cx="39879" cy="70087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942" extrusionOk="0">
                    <a:moveTo>
                      <a:pt x="0" y="1"/>
                    </a:moveTo>
                    <a:lnTo>
                      <a:pt x="0" y="1941"/>
                    </a:lnTo>
                    <a:lnTo>
                      <a:pt x="912" y="1718"/>
                    </a:lnTo>
                    <a:cubicBezTo>
                      <a:pt x="1029" y="1688"/>
                      <a:pt x="1105" y="1586"/>
                      <a:pt x="1105" y="1470"/>
                    </a:cubicBezTo>
                    <a:lnTo>
                      <a:pt x="1105" y="467"/>
                    </a:lnTo>
                    <a:cubicBezTo>
                      <a:pt x="1105" y="350"/>
                      <a:pt x="1029" y="249"/>
                      <a:pt x="912" y="22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064;p35">
                <a:extLst>
                  <a:ext uri="{FF2B5EF4-FFF2-40B4-BE49-F238E27FC236}">
                    <a16:creationId xmlns:a16="http://schemas.microsoft.com/office/drawing/2014/main" id="{11131897-A11A-4560-8CEA-88567AD6D94A}"/>
                  </a:ext>
                </a:extLst>
              </p:cNvPr>
              <p:cNvSpPr/>
              <p:nvPr/>
            </p:nvSpPr>
            <p:spPr>
              <a:xfrm>
                <a:off x="11313774" y="2903745"/>
                <a:ext cx="41720" cy="9069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513" extrusionOk="0">
                    <a:moveTo>
                      <a:pt x="254" y="0"/>
                    </a:moveTo>
                    <a:cubicBezTo>
                      <a:pt x="112" y="0"/>
                      <a:pt x="1" y="117"/>
                      <a:pt x="1" y="253"/>
                    </a:cubicBezTo>
                    <a:lnTo>
                      <a:pt x="1" y="2265"/>
                    </a:lnTo>
                    <a:cubicBezTo>
                      <a:pt x="1" y="2401"/>
                      <a:pt x="112" y="2513"/>
                      <a:pt x="254" y="2513"/>
                    </a:cubicBezTo>
                    <a:lnTo>
                      <a:pt x="1156" y="2513"/>
                    </a:lnTo>
                    <a:cubicBezTo>
                      <a:pt x="1090" y="2351"/>
                      <a:pt x="1105" y="2457"/>
                      <a:pt x="1105" y="253"/>
                    </a:cubicBezTo>
                    <a:cubicBezTo>
                      <a:pt x="1105" y="162"/>
                      <a:pt x="1125" y="81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065;p35">
                <a:extLst>
                  <a:ext uri="{FF2B5EF4-FFF2-40B4-BE49-F238E27FC236}">
                    <a16:creationId xmlns:a16="http://schemas.microsoft.com/office/drawing/2014/main" id="{1541BEBE-D23E-4788-8262-B46FDABE42D9}"/>
                  </a:ext>
                </a:extLst>
              </p:cNvPr>
              <p:cNvSpPr/>
              <p:nvPr/>
            </p:nvSpPr>
            <p:spPr>
              <a:xfrm>
                <a:off x="11368810" y="3007755"/>
                <a:ext cx="54315" cy="9599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660" extrusionOk="0">
                    <a:moveTo>
                      <a:pt x="0" y="1"/>
                    </a:moveTo>
                    <a:lnTo>
                      <a:pt x="0" y="1910"/>
                    </a:lnTo>
                    <a:cubicBezTo>
                      <a:pt x="0" y="2326"/>
                      <a:pt x="340" y="2660"/>
                      <a:pt x="755" y="2660"/>
                    </a:cubicBezTo>
                    <a:cubicBezTo>
                      <a:pt x="1171" y="2660"/>
                      <a:pt x="1505" y="2326"/>
                      <a:pt x="1505" y="1910"/>
                    </a:cubicBezTo>
                    <a:lnTo>
                      <a:pt x="1505" y="51"/>
                    </a:lnTo>
                    <a:cubicBezTo>
                      <a:pt x="1075" y="51"/>
                      <a:pt x="782" y="53"/>
                      <a:pt x="577" y="53"/>
                    </a:cubicBezTo>
                    <a:cubicBezTo>
                      <a:pt x="135" y="53"/>
                      <a:pt x="108" y="4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066;p35">
                <a:extLst>
                  <a:ext uri="{FF2B5EF4-FFF2-40B4-BE49-F238E27FC236}">
                    <a16:creationId xmlns:a16="http://schemas.microsoft.com/office/drawing/2014/main" id="{0FA7B5A8-9D62-43AD-A4BA-81FC4DC968C6}"/>
                  </a:ext>
                </a:extLst>
              </p:cNvPr>
              <p:cNvSpPr/>
              <p:nvPr/>
            </p:nvSpPr>
            <p:spPr>
              <a:xfrm>
                <a:off x="11350693" y="2885628"/>
                <a:ext cx="104444" cy="126929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3517" extrusionOk="0">
                    <a:moveTo>
                      <a:pt x="751" y="1"/>
                    </a:moveTo>
                    <a:cubicBezTo>
                      <a:pt x="335" y="1"/>
                      <a:pt x="1" y="340"/>
                      <a:pt x="1" y="755"/>
                    </a:cubicBezTo>
                    <a:lnTo>
                      <a:pt x="1" y="2767"/>
                    </a:lnTo>
                    <a:cubicBezTo>
                      <a:pt x="1" y="3182"/>
                      <a:pt x="335" y="3516"/>
                      <a:pt x="751" y="3516"/>
                    </a:cubicBezTo>
                    <a:lnTo>
                      <a:pt x="2893" y="3516"/>
                    </a:lnTo>
                    <a:lnTo>
                      <a:pt x="28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067;p35">
                <a:extLst>
                  <a:ext uri="{FF2B5EF4-FFF2-40B4-BE49-F238E27FC236}">
                    <a16:creationId xmlns:a16="http://schemas.microsoft.com/office/drawing/2014/main" id="{6BF5CCB4-AD24-4E1C-B4A4-98E351615ED9}"/>
                  </a:ext>
                </a:extLst>
              </p:cNvPr>
              <p:cNvSpPr/>
              <p:nvPr/>
            </p:nvSpPr>
            <p:spPr>
              <a:xfrm>
                <a:off x="11447954" y="2840300"/>
                <a:ext cx="87085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6029" extrusionOk="0">
                    <a:moveTo>
                      <a:pt x="2326" y="0"/>
                    </a:moveTo>
                    <a:lnTo>
                      <a:pt x="1" y="1262"/>
                    </a:lnTo>
                    <a:lnTo>
                      <a:pt x="1" y="4767"/>
                    </a:lnTo>
                    <a:lnTo>
                      <a:pt x="2326" y="6028"/>
                    </a:lnTo>
                    <a:lnTo>
                      <a:pt x="2412" y="6028"/>
                    </a:lnTo>
                    <a:lnTo>
                      <a:pt x="2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068;p35">
                <a:extLst>
                  <a:ext uri="{FF2B5EF4-FFF2-40B4-BE49-F238E27FC236}">
                    <a16:creationId xmlns:a16="http://schemas.microsoft.com/office/drawing/2014/main" id="{40CB0A94-F07B-49AD-9CD9-BDA9EC2ED980}"/>
                  </a:ext>
                </a:extLst>
              </p:cNvPr>
              <p:cNvSpPr/>
              <p:nvPr/>
            </p:nvSpPr>
            <p:spPr>
              <a:xfrm>
                <a:off x="11531862" y="2840300"/>
                <a:ext cx="54532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6029" extrusionOk="0">
                    <a:moveTo>
                      <a:pt x="1" y="0"/>
                    </a:moveTo>
                    <a:lnTo>
                      <a:pt x="1" y="6028"/>
                    </a:lnTo>
                    <a:lnTo>
                      <a:pt x="1257" y="6028"/>
                    </a:lnTo>
                    <a:cubicBezTo>
                      <a:pt x="1394" y="6028"/>
                      <a:pt x="1510" y="5917"/>
                      <a:pt x="1510" y="5775"/>
                    </a:cubicBezTo>
                    <a:lnTo>
                      <a:pt x="1510" y="254"/>
                    </a:lnTo>
                    <a:cubicBezTo>
                      <a:pt x="1510" y="117"/>
                      <a:pt x="1394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" name="Arrow: Pentagon 20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9661A2F-16E3-4208-A02F-45FF800AD553}"/>
              </a:ext>
            </a:extLst>
          </p:cNvPr>
          <p:cNvSpPr/>
          <p:nvPr/>
        </p:nvSpPr>
        <p:spPr>
          <a:xfrm>
            <a:off x="2009503" y="4443565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3A2B24F5-1364-4DB7-AF06-D6B300D59B18}"/>
              </a:ext>
            </a:extLst>
          </p:cNvPr>
          <p:cNvGrpSpPr/>
          <p:nvPr/>
        </p:nvGrpSpPr>
        <p:grpSpPr>
          <a:xfrm>
            <a:off x="576897" y="4445797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23" name="Arrow: Pentagon 122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0C474E4-546E-4906-AF94-08760EF174EB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24" name="TextBox 123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6A82525D-98DE-4CAB-B5EE-6EC0ACBC394B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1DA9551-FE30-0ED2-69AB-09F80EFCA2A8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2" grpId="0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_2" val="UEsDBBQAAgAIAB1Ns1BrXzME1QIAAPcHAAAPAAAAbm9uZS9wbGF5ZXIueG1spVVbb9owFH6mUv9D5PfaMLStQqHVVAntYa0qdbe3yCQm8erYnu2Qsl+/Y+cCSYFtGhLIOTnfd26fD/HtSymiLTOWK7lEMzxFEZOpyrjMl+jL59XVNbq9ubyItaA7ZiKeLZFUkqEoYzY1XDvAPVJXLNGBAQMpirThynC3A9op0PZB5lN0eTEBF2mXqHBOLwip6xpzCwiZWyUqT2JxqkqiDbNMOmZIkwGKOuzC/RkN31JJ4naa2QOkdv8euCXpOV4sH5DUc6xMTt5MpzPy/f7TU1qwkl5xaR2VKfQLmjgJXVzT9PleZZVg1tsmcZPkE3POJxFsk9gt+OxaRtakS9Q4JCWzlubMYiFzRHq/jrMjaDCdNaEySyTd8pz62hLbeoUR7UlsoYxLK9ein9lurajJkt5+4B+TIxnHG0Ft0fLZQS2B/5m3xQS/xD8fzSVUVK0FtwW8OoTsrceLIMOocRl6HBT7AIpdeRIUGfaz4oZl4fFrr/vpDDWxZCVEyA7bOgUbnFY0dcrs7gABgm3Fgnt94EYfOIA8PBwe4PDYTWZPgroqN4y6yrCuRZN4yzOmHqgxYU43Gyosi8nI2oLJEB2TptZ2OvtJxIUrxdu/GIr3G83khz03kgD4z4l8BI6+H1xm7GXF4bVjJXTUMWi1t2GnBfbh9unYal0eXKCBaa9+GAnUEDlqcgb3PaOOkr2dnIKujaot6KLSGqT/muL1+z4vMk5sNJh+GjE5sgjitLJOlfxXGPVgQ7hFmOkZ8V5eRKc+HeiD5j3k/fQcorkIMKFkkFJ3LTbnsHAttpzVTx3FVWvAGpbWkd3mT6OF5k2P/nZ128gbEt1YxnuLuUo3Xp18Kz3yydiGVsLdHdYyXJYBOqr1+J48xvUNdKrqJ/6LRTXP/F/hbA4NjgrG8wJk8+56fsAgVErFMHwwnYq4UbLrA8YkPDW/YRLdRm4V0ojrhJDiVv5w/A1QSwMEFAACAAgAQFePVVytsfihAwAA7wwAABgAAABub25lL2NvbW1vbl9tZXNzYWdlcy5sbmetV11zmzoQfe9M/4OGmb7dpr1v98Ehg0HJ1RgjCjhO+qJRQHE0BeQicOr76+9KOK7dNoM/8sIYydo9u+fsrhhd/ahKtBKNlqq+dP6++OwgUeeqkPXi0pll1x//cZBueV3wUtXi0qmVg67c9+9GJa8XHV8I+P3+HUKjSmgNr9o1bz/fkSwunXjMPN/HaUrGIWbeLCCURV6SeBmhEQu9MQ4d1+sKqVDNm4a3AGb0aWNh2GAcevc4YamPwagxTTOWzuKYJhkOHDd7EkjLqiutXSQ1qlWLdLdcqqYVBZI1auEvPM/Bg3yQpWzXqFKFOAJCOiERA/c2vs0yCUl2z6Y0wI6La/5QAoy8EaJGjeCFaM7xEdFk6oUb44HU51u/JQH+Ayu3shCnsTL3Mgwgk0kP3E8wLARsTrJ/HdcHkCb3z7J9QjJdNqA3JFa87HqSNooccjf2/AnLKPPimI1nWfYT95jn34ZO+zTKEhqy2ItwyCJ8lzmueR53Lk7wreOa5+C5WZLgCLQZQq4ZSa1QfTqNQ2yFeq869MRXArUKraR4trIUdSsb4LYEIsxGrmCh7gapDejUg7QnOM0S4htKHTdVTbP+q1d71z6pBtxpVPTyKaxPw4PZXzZCg+ueDWUqBOqmUBWX9cWQa4gRyjH20nROk8CIvwU9crTkWj+rptiLb9fRkGES+RRS6Gc7xk11bw0DRgndq2lE3g4bA5SezcyGkTmJAjpnmRWCIaPqdAsJr5alaIVFK00oPLdZeRCPCpgpBV/1WQPvlqbBBE2hRrwbzMb0DjQAoqPHnKATx6WTY07c4xQCwunQmci7JTd9+YM6X6TzIs2cGyWU602nNMytpOo0rBg2QUA2en1xnJsUf5mBYogXvlIBvdWXNr2QK+hxQLZoBh1BUfo4INEN+zIjX9m1R0LbgX6lma/tSODFite5AGJz3mmB1rBXyMLuGYlZ/987+R/i7aYgP2xqOQrw3Ydj8eyV/yvq420rqmU75NokbAP/FBSmnF6FcEjop/nfTuw3YWZnxp/Nz95d4hiOBkGcmanD2XpTJFYpB3dJK5TT2+POzNprYxnJQrjuRGBwsb3LlbKScJM4wOZsik1GU2g2ffPZi2SuurKwwirlN9uAYDB1lfh9Gj42qrKrJdcvie0b4NU5KPrgkt5pfMRU3GrjYH52pHE6S+lsbDGnjF5fw0R6fBw6kRGI/U0uJLwvtkpVsPQL0u2btp8mo087Xyr/A1BLAwQUAAIACABAV49VFR5gG6MAAAB/AQAAKQAAAG5vbmUvcGxheWJhY2tfYW5kX25hdmlnYXRpb25fc2V0dGluZ3MueG1sdZBBCoMwEEX3nsIbCF2HQNelRagXGHGUQJIJmVHw9k1EbWnTZd77P8OMYhQxfmJd1bWCWegpEEVLnFE173e2DAtevXEghnzCgrznSiY3LFFoIzJ62ZQewXLK//BjeGthPT/iI14w5UJnHOpLqbCZXPKwmGlj3RpQjxHTgC+Yc+iht3jDtSeIw+MM7Bv/1bmbNpsd3mlAHSK5IKr5QFW613H0F1BLAwQUAAIACABAV49VH1SKajADAADHDgAAIgAAAG5vbmUvZmxhc2hfcHVibGlzaGluZ19zZXR0aW5ncy54bWzll91P2zAQwN/7V1iZeFwD2iZNKC1i/ZCqjYJIYfCE3NhtTjh25o925a/fOW5L2coWviS2PVRN7Lvfne/O5zg5+F4IMuPagJKtaK+5GxEuM8VATlvR2aj/9mNEjKWSUaEkb0VSReSg3UhKNxZg8pRbi6KGIEaa/dK2otzacj+O5/N5E0yp/awSziLfNDNVxKXmhkvLdVwKusA/uyi5iZaEGgD8FUou1dqNBiFJIB0p5gQnwFrREJ3tC2ryKA4SY5pdT7VyknWUUJro6bgVven0unvddyuZQOlCwaUPh2njoB+2+5Qx8A5QkcINJzmHaY6eYrDmwGzun2IvncS/MipyWDP1jI7CxUu7hOOEcjrjS2M4Qq2lWY761rQnVBiexJtDKzHwIaSZhRl6dqse/J04IVJXlkrbttUOET8NrijxPZhkojaMLd/JWAmMbeUUlkkx5mxICx6inV6D7KPQXkQmtACxaEXHJZckpRKTC5YKyNa6xo2NBVsltb+UPtRABTmTgNXHyVEa3VoPi8pyqg3f9Go1Y3xks/ZX5QQjC+WIgGtOrCIYXVfgU87JZgrIRKuiGsUSscQIQIsz4HPODqpQLYH3GbpEE4VDTSzFUnAbLHxzcEPGfKI0cjmdYeHiOJjAbz4IXFJjbqF05eNO+mXQ7V0Nht3exY5fIGUzKrMHwrGceFHaF+HTBZHKrvQwHBl1hldJYcCquTpraz4+DeuKxjw/Uzbu8A0UTtDnxK8DsoF+wZS/jJWHJP6PHtQ2m9NZtdH95q3QuMUBUxKYOJFhSwK57IA1gBmVREmxIDTDpmx825iBcgZHQoMIaPN4D4M+lmn1NoUZNkmlGde/R7KFxEaZ9ZUufDIZ8edfK+p2RhizUe/0sDManA9Gl1ej3sUonEZr9Xhr90xi39S393h/aLzGFn9y2juvE/khBqFWhnppLdxxHanjz3WkTsOZdLJxHtVyAXvMNOwZ7DICCsAieEUV85SvglBtz1wxf82G+QdW//o+CWuvP+0dDT4df+n+77vgqXEIb6s7U3znXpPEWy9AfqYACQVeq/yhuL41tT+8303i7VONBtLuXj7bjR9QSwMEFAACAAgAQFePVXFXlJ0VAQAA0QIAABwAAABub25lL2ZsYXNoX3NraW5fc2V0dGluZ3MueG1sjZLRToMwFIbvfQqC95BNjZqwJm7ojdEs2V7gAAfSDHpIeyDh7a2FDVSI61X7///X0542MiepvBa1kaQ2/soXN54XpVSSPiCzVIX5Vs6aJ7ONnzTMpIKUFKPiQJGuoPTF7ZsbUeiS/1Fka17L5JDiWOZh/bSNr0KGGvfbx3j3vATUUGCQQHoqNDUqs/nda7yK7yb5YTptSGR+dgcapgODZsG6wSgc171voMUXJStg22drMJohOef0TElU7zUa2y5nihxKY4k/+niEfQndZTNzBmacJeQoKxTrOcQ5PaaglYVTj12NItdoi/wS+yQqSEp8xy4h0NnnJTLcfdHuaXvHpsIPylDUmqqao3AiuYcZn8HO7VcWX1BLAwQUAAIACABAV49V15twlisDAABvDgAAIQAAAG5vbmUvaHRtbF9wdWJsaXNoaW5nX3NldHRpbmdzLnhtbN1XTU8bMRC951dYW3FstqiXCiVBNB9qVEgQGyickLN2siO89tYfScOv73idhEADXSgRqIco2fHMm/Gb8XO2cfgrF2TGtQElm9F+/VNEuEwVAzltRuej3scvETGWSkaFkrwZSRWRw1atUbixAJMl3Fp0NQRhpDkobDPKrC0O4ng+n9fBFNqvKuEs4pt6qvK40NxwabmOC0EX+GUXBTfREqECAH5yJZdhrVqNkEZAOlHMCU6ANaMBFvvN5iKKg8OYpjdTrZxkbSWUJno6bkYf2t3OfufzyieAdCDn0rNhWmj0ZntAGQOfn4oEbjnJOEwzLBS5mgOzmf8Ve+9G/CdGiRy2TD1GW+HepV2C44JyOuXLZGih1tI0w3hrWhMqDG/Em6aVG3gGaWphhpXdhYd6J06IxBWF0rZltUOIB8YVSvwITGOiNpItn8lYCaS2LAqnJB9zNqA5zsRpT0ZkQnMQi2Y0LLgkCZXYUbBUQLqOMG5sLNiyk72l95EGKsi5BBw5Tk6S6C5n2EqaUW34Zi2rFeP5TFs/lBOMLJQjAm44sYogpy7HXxknm8STiVZ5aRXUWGIEYMYZ8DlnhyVBS8DHEl1hitxhJM5fIbgNGX46uCVjPlEacTmd4bSiHUzArz8LuKDG3IHSVY17yXG/073uDzrdyz2/QcpmVKbPBMch4nlhd4JPF0Qqu4pDOlLqDC+bwoCVa1X2Vn95G9ZzjH1+pW7cwzeQO0FfE35NyAb0Dlu+myzPafxfK6icNqOz8qD7w1tC4xEHbEnAxIUU1QrkUvcqAKZUEiXFgtAUpdh42ZiBcgYtQSACtHl5hSEex7R8msIMRVJpxvXTkGwhUSjTntK5byYj/tJrRp32CDkbdc+O2qP+RX90dT3qXo7CHbQOj7eqZyP2Ur5d2f1V8VDYx2+n7Kdn3YsqhA9w75Ua000qwQ2reA2/V/E6C1fR6cY1VKkElJZpOCooLgJywN6/o0HZ+hcAnpyUMFuvPCjv4Hj897ve2muzTRZIwnPwQbvWh8oEJN2T/tfhcWenTEA1Kt52FP6VifC0eiWK7722NOKt7zc1tN9/SWzVfgNQSwMEFAACAAgAQFePVY5z9vpqAAAA5QAAABoAAABub25lL2h0bWxfc2tpbl9zZXR0aW5ncy5qc6vmUgACpRwlBSuFajAbzE8qLSnJz9NLzs8rSc0r0cvLL8pNBKtRUnYDAyUdnIrzy1KLCChNS0xORTHU1MjCyQWnSoSJJk7mLs6WyOoKEtNT9ZISk7PTi/JL81IgypxdXQxdjJXAqmq5agFQSwMEFAACAAgAQFePVbx9NfdKAAAASQAAABcAAABub25lL2xvY2FsX3NldHRpbmdzLnhtbLOxr8jNUShLLSrOzM+zVTLUM1BSSM1Lzk/JzEu3VQoNcdO1UFIoLknMS0nMyc9LtVXKy1dSsLfjssnJT07MCU4tKQEqLNa34wIAUEsDBBQAAgAIADtXj1W45zzyXgAAAGMAAAAcAAAAdW5pdmVyc2FsL2xvY2FsX3NldHRpbmdzLnhtbA3KvQ5AQAwA4N1TNN39bQbHZrTgARoakfRacUd4e7d9w9f2rxd4+AqHqcO6qBBYV9sO3R0u85A3CCGSbiSm7FANoe+yVmwlmTjGFAOcQh9fM/uEyCP5NIdbBMsu+wFQSwECAAAUAAIACAAdTbNQa18zBNUCAAD3BwAADwAAAAAAAAABAAAAAAAAAAAAbm9uZS9wbGF5ZXIueG1sUEsBAgAAFAACAAgAQFePVVytsfihAwAA7wwAABgAAAAAAAAAAQAAAAAAAgMAAG5vbmUvY29tbW9uX21lc3NhZ2VzLmxuZ1BLAQIAABQAAgAIAEBXj1UVHmAbowAAAH8BAAApAAAAAAAAAAEAAAAAANkGAABub25lL3BsYXliYWNrX2FuZF9uYXZpZ2F0aW9uX3NldHRpbmdzLnhtbFBLAQIAABQAAgAIAEBXj1UfVIpqMAMAAMcOAAAiAAAAAAAAAAEAAAAAAMMHAABub25lL2ZsYXNoX3B1Ymxpc2hpbmdfc2V0dGluZ3MueG1sUEsBAgAAFAACAAgAQFePVXFXlJ0VAQAA0QIAABwAAAAAAAAAAQAAAAAAMwsAAG5vbmUvZmxhc2hfc2tpbl9zZXR0aW5ncy54bWxQSwECAAAUAAIACABAV49V15twlisDAABvDgAAIQAAAAAAAAABAAAAAACCDAAAbm9uZS9odG1sX3B1Ymxpc2hpbmdfc2V0dGluZ3MueG1sUEsBAgAAFAACAAgAQFePVY5z9vpqAAAA5QAAABoAAAAAAAAAAQAAAAAA7A8AAG5vbmUvaHRtbF9za2luX3NldHRpbmdzLmpzUEsBAgAAFAACAAgAQFePVbx9NfdKAAAASQAAABcAAAAAAAAAAQAAAAAAjhAAAG5vbmUvbG9jYWxfc2V0dGluZ3MueG1sUEsBAgAAFAACAAgAO1ePVbjnPPJeAAAAYwAAABwAAAAAAAAAAQAAAAAADREAAHVuaXZlcnNhbC9sb2NhbF9zZXR0aW5ncy54bWxQSwUGAAAAAAkACQCaAgAApREAAAAA"/>
  <p:tag name="ISPRING_CURRENT_PLAYER_ID" val="none"/>
  <p:tag name="ISPRING_FIRST_PUBLISH" val="1"/>
  <p:tag name="ISPRING_LMS_API_VERSION" val="SCORM 2004 (2nd edition)"/>
  <p:tag name="ISPRING_ULTRA_SCORM_COURCE_TITLE" val="Waspada Bahaya Penyebaran Hoax"/>
  <p:tag name="ISPRING_ULTRA_SCORM_COURSE_ID" val="DE7D066A-71BB-42C5-BEE4-E420E028B60A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CLOUDFOLDERID" val="1"/>
  <p:tag name="ISPRINGONLINEFOLDERID" val="1"/>
  <p:tag name="ISPRING_OUTPUT_FOLDER" val="[[&quot;de\uFFFD\uFFFD{BEE3F7BA-06DD-4700-B5BD-6E7FAD3FFE22}&quot;,&quot;C:\\Users\\sahna\\OneDrive\\Dokumen\\Tika kyut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none&quot;},&quot;advancedSettings&quot;:{&quot;enableTextAllocation&quot;:&quot;T_TRUE&quot;,&quot;viewingFromLocalDrive&quot;:&quot;T_TRUE&quot;,&quot;contentScale&quot;:75,&quot;contentScaleMode&quot;:&quot;FIT_TO_WINDOW&quot;},&quot;accessibilitySettings&quot;:{&quot;enabled&quot;:&quot;T_FALSE&quot;},&quot;compressionSettings&quot;:{&quot;imageSettings&quot;:{&quot;jpegQuality&quot;:90,&quot;optimizeImageForResolution&quot;:&quot;T_FALSE&quot;},&quot;audioQuality&quot;:90,&quot;videoQuality&quot;:80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}"/>
  <p:tag name="ISPRING_SCORM_RATE_SLIDES" val="0"/>
  <p:tag name="ISPRING_SCORM_RATE_QUIZZES" val="0"/>
  <p:tag name="ISPRING_SCORM_PASSING_SCORE" val="0.000000"/>
  <p:tag name="ISPRING_PRESENTATION_TITLE" val="Waspada Bahaya Penyebaran Hoa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heme/theme1.xml><?xml version="1.0" encoding="utf-8"?>
<a:theme xmlns:a="http://schemas.openxmlformats.org/drawingml/2006/main" name="Fake News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FF7774"/>
      </a:accent1>
      <a:accent2>
        <a:srgbClr val="FF322E"/>
      </a:accent2>
      <a:accent3>
        <a:srgbClr val="9B0C21"/>
      </a:accent3>
      <a:accent4>
        <a:srgbClr val="77DDD0"/>
      </a:accent4>
      <a:accent5>
        <a:srgbClr val="14BBAE"/>
      </a:accent5>
      <a:accent6>
        <a:srgbClr val="1C918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838</Words>
  <Application>Microsoft Office PowerPoint</Application>
  <PresentationFormat>On-screen Show (16:9)</PresentationFormat>
  <Paragraphs>191</Paragraphs>
  <Slides>21</Slides>
  <Notes>21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Roboto</vt:lpstr>
      <vt:lpstr>Fira Sans Extra Condensed</vt:lpstr>
      <vt:lpstr>Arial</vt:lpstr>
      <vt:lpstr>Fake News Infographics by Slidesgo</vt:lpstr>
      <vt:lpstr>PowerPoint Presentation</vt:lpstr>
      <vt:lpstr>Waspada Bahaya Penyebaran Hoax</vt:lpstr>
      <vt:lpstr>Waspada Bahaya Penyebaran Hoax</vt:lpstr>
      <vt:lpstr>Waspada Bahaya Penyebaran Hoax</vt:lpstr>
      <vt:lpstr>MAIN MENU</vt:lpstr>
      <vt:lpstr>Pokok Materi:</vt:lpstr>
      <vt:lpstr>Pengertian Hoax</vt:lpstr>
      <vt:lpstr>Contoh Berita Hoax</vt:lpstr>
      <vt:lpstr>Ciri – ciri Hoax:</vt:lpstr>
      <vt:lpstr>Contoh Judul Berita yang mengandung unsur Provokatif</vt:lpstr>
      <vt:lpstr>Jenis – jenis Hoax:</vt:lpstr>
      <vt:lpstr>PowerPoint Presentation</vt:lpstr>
      <vt:lpstr>Dampak Berita Hoax:</vt:lpstr>
      <vt:lpstr>Undang – undang tentang Penyebaran Hoax:</vt:lpstr>
      <vt:lpstr>Cara Mengidentifikasi Hoax:</vt:lpstr>
      <vt:lpstr>Aktif dalam diskusi dan media anti-hoax</vt:lpstr>
      <vt:lpstr>Cara melaporkan konten Hoax:</vt:lpstr>
      <vt:lpstr>Kiat – kiat terhindar dari Berita Hoax</vt:lpstr>
      <vt:lpstr>Video   Tips Cek  Kebenaran Informasi</vt:lpstr>
      <vt:lpstr>Waspada Bahaya Penyebaran Hoax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Waspada Bahaya Penyebaran Hoax</dc:title>
  <cp:lastModifiedBy>sahnazzillahrukmana@gmail.com</cp:lastModifiedBy>
  <cp:revision>93</cp:revision>
  <dcterms:modified xsi:type="dcterms:W3CDTF">2022-12-15T12:06:42Z</dcterms:modified>
</cp:coreProperties>
</file>